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3" r:id="rId2"/>
    <p:sldId id="256" r:id="rId3"/>
    <p:sldId id="257" r:id="rId4"/>
    <p:sldId id="264" r:id="rId5"/>
    <p:sldId id="259" r:id="rId6"/>
    <p:sldId id="260" r:id="rId7"/>
    <p:sldId id="261" r:id="rId8"/>
    <p:sldId id="270" r:id="rId9"/>
    <p:sldId id="262" r:id="rId10"/>
    <p:sldId id="265" r:id="rId11"/>
    <p:sldId id="271" r:id="rId12"/>
    <p:sldId id="266" r:id="rId13"/>
    <p:sldId id="267" r:id="rId14"/>
    <p:sldId id="272" r:id="rId15"/>
    <p:sldId id="268" r:id="rId16"/>
    <p:sldId id="258" r:id="rId17"/>
    <p:sldId id="279" r:id="rId18"/>
    <p:sldId id="263" r:id="rId19"/>
    <p:sldId id="273" r:id="rId20"/>
    <p:sldId id="274" r:id="rId21"/>
    <p:sldId id="275" r:id="rId22"/>
    <p:sldId id="280" r:id="rId23"/>
    <p:sldId id="281" r:id="rId24"/>
    <p:sldId id="276" r:id="rId25"/>
    <p:sldId id="277" r:id="rId26"/>
    <p:sldId id="278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0"/>
  </p:normalViewPr>
  <p:slideViewPr>
    <p:cSldViewPr snapToGrid="0">
      <p:cViewPr varScale="1">
        <p:scale>
          <a:sx n="102" d="100"/>
          <a:sy n="102" d="100"/>
        </p:scale>
        <p:origin x="95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9E1DF8-E805-26B2-8D6B-F4B755CAF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6978AE5-F921-24E9-B445-4B3A3459C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411BCA4-E271-99AA-3004-27B4ABED0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E6CBD-52C3-7546-B878-8166AFE9CD88}" type="datetimeFigureOut">
              <a:rPr lang="pl-PL" smtClean="0"/>
              <a:t>25.06.2026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848D333-F949-BA9D-16D2-8F360D122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31BDABC-BEB7-74B6-F678-483C2FBC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50EA-6E26-F942-919A-53C40BCFD3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18169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E3944C-B6C8-6317-BBE7-8AF4AE2C8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A3827DA-0840-68C9-4C70-F7A363F87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BB57BE6-4E22-4A4A-4D01-A14E2EE10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E6CBD-52C3-7546-B878-8166AFE9CD88}" type="datetimeFigureOut">
              <a:rPr lang="pl-PL" smtClean="0"/>
              <a:t>25.06.2026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0256CB4-666D-CA9B-62CD-D9E7FF516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138B21-49E4-725F-90AB-2494CBC56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50EA-6E26-F942-919A-53C40BCFD3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99076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43EB1F5-AE2B-DF36-5CBD-634C6FD739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74BF581-8EFB-AD87-A8FA-F438A48D4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CC62A42-253D-F5CA-F7BC-CBF5291EC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E6CBD-52C3-7546-B878-8166AFE9CD88}" type="datetimeFigureOut">
              <a:rPr lang="pl-PL" smtClean="0"/>
              <a:t>25.06.2026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1DF743D-78DC-BD03-CCD4-5DCF140D4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329AE88-EF21-72CA-3FCA-38D30482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50EA-6E26-F942-919A-53C40BCFD3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25844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A21973-3F8E-AAD1-7B74-103D24FD0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54CAC3-F600-AA38-D5FA-655165BB2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9B970C7-2171-57F4-409C-A6AF1B74E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E6CBD-52C3-7546-B878-8166AFE9CD88}" type="datetimeFigureOut">
              <a:rPr lang="pl-PL" smtClean="0"/>
              <a:t>25.06.2026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8CE82A1-E6FF-2705-144C-DCB79C4C1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1BFE168-D66A-1726-7248-14602A2A0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50EA-6E26-F942-919A-53C40BCFD3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0910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1F615A-87DF-050A-861B-031B1008E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01C1182-C626-46D3-74FE-78DF8210F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336B811-F8EF-8EAD-2B8D-9AEAC20AD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E6CBD-52C3-7546-B878-8166AFE9CD88}" type="datetimeFigureOut">
              <a:rPr lang="pl-PL" smtClean="0"/>
              <a:t>25.06.2026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F79EEAB-359C-7AA3-E45B-D6A7D3D04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D685F30-A9F3-A67A-5311-47235D384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50EA-6E26-F942-919A-53C40BCFD3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22859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5C50C4-033E-71F4-6D58-8166AE745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2D9828-38FE-BCF5-9F9F-12DB2629C0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AA1774E-8A16-A552-C003-080149BE7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895B0C0-0D60-EE67-74BC-3D23C98E3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E6CBD-52C3-7546-B878-8166AFE9CD88}" type="datetimeFigureOut">
              <a:rPr lang="pl-PL" smtClean="0"/>
              <a:t>25.06.2026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519CD06-EDAA-3712-9C44-5E6EEBECA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873405B-68DA-A505-4C84-9CEA5B75C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50EA-6E26-F942-919A-53C40BCFD3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51816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D1B8CD-CFDD-C4DA-19CA-3B8AE478E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77BD86-3A2B-5439-972B-399AC1D7F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24DCFA6-7C24-0B29-0CB7-66FFC7ABC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ECE78A5-304A-EC12-E7CA-74F375317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7EC78CA-E1D8-EE54-E9B1-79E3794C5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734DD16-A6ED-65C9-7A73-ABF7D0E4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E6CBD-52C3-7546-B878-8166AFE9CD88}" type="datetimeFigureOut">
              <a:rPr lang="pl-PL" smtClean="0"/>
              <a:t>25.06.2026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D06D8F0-F47D-C49E-426D-1668A03DF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8139F1B9-C802-10A8-2EB0-38D72518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50EA-6E26-F942-919A-53C40BCFD3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01467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3BD2ED-EF5D-2B60-43EF-514F37859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0F6A731-047C-BEEB-CECA-CD3B96F6B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E6CBD-52C3-7546-B878-8166AFE9CD88}" type="datetimeFigureOut">
              <a:rPr lang="pl-PL" smtClean="0"/>
              <a:t>25.06.2026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7899D66-E38A-020E-F5B8-0D0058F29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D0C59CE-5BC4-FBAB-EB62-A37460878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50EA-6E26-F942-919A-53C40BCFD3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46174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DE5AD7F-1EBD-9CFB-A285-85304DB00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E6CBD-52C3-7546-B878-8166AFE9CD88}" type="datetimeFigureOut">
              <a:rPr lang="pl-PL" smtClean="0"/>
              <a:t>25.06.2026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E3E0907-5311-7EFB-5480-815334D2F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CE6C604-1107-0C69-76C4-AEC987D9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50EA-6E26-F942-919A-53C40BCFD3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51638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DFA674-D219-625E-C25F-094EF0257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9CC4D7-42EF-A922-DC78-D5B64E062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1D9C020-7E3A-FD41-DFFE-9278DAF55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42EF9CA-6035-9483-8EF9-B72412647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E6CBD-52C3-7546-B878-8166AFE9CD88}" type="datetimeFigureOut">
              <a:rPr lang="pl-PL" smtClean="0"/>
              <a:t>25.06.2026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60C14AB-26E0-0C7D-BBA0-105815852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60F5E2A-DFCD-FFD7-4252-DC701C887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50EA-6E26-F942-919A-53C40BCFD3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05556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3EF17D-8317-528A-96B2-9CD565C30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211E9BA-49DC-D521-1902-E68C9D7D19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3334727-4566-0793-FF50-138DC5CBB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237AE31-3A12-74AF-2158-B6C179402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E6CBD-52C3-7546-B878-8166AFE9CD88}" type="datetimeFigureOut">
              <a:rPr lang="pl-PL" smtClean="0"/>
              <a:t>25.06.2026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28E14C3-54AC-29D1-BCCB-CE823EE2A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5902EED-1468-8B9D-2394-12AF9873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50EA-6E26-F942-919A-53C40BCFD3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6836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C8D463E-67E3-53BA-28BF-EB6AA8CE9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DF85A13-97E4-B704-05A3-DD8D3BFA5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DD58D81-6F27-CB87-C5E5-401B441EB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E6CBD-52C3-7546-B878-8166AFE9CD88}" type="datetimeFigureOut">
              <a:rPr lang="pl-PL" smtClean="0"/>
              <a:t>25.06.2026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321ECD6-CE4E-7288-71AC-B768165C0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FF6E460-E374-7BEB-ED89-C2BA7BFB1A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F50EA-6E26-F942-919A-53C40BCFD3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31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tekst, Karmin, Bordowy, Czcionka&#10;&#10;Opis wygenerowany automatycznie">
            <a:extLst>
              <a:ext uri="{FF2B5EF4-FFF2-40B4-BE49-F238E27FC236}">
                <a16:creationId xmlns:a16="http://schemas.microsoft.com/office/drawing/2014/main" id="{5491DDEF-8866-4AD7-DC0C-91A4BFC6EA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HYMN POLSKI MAZUREK DBROWSKIEGO (videoo.info)">
            <a:hlinkClick r:id="" action="ppaction://media"/>
            <a:extLst>
              <a:ext uri="{FF2B5EF4-FFF2-40B4-BE49-F238E27FC236}">
                <a16:creationId xmlns:a16="http://schemas.microsoft.com/office/drawing/2014/main" id="{8CD36C96-835B-A7BA-9243-55070651C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4410" y="51558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232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7446E04-26ED-F33A-9209-26281D855282}"/>
              </a:ext>
            </a:extLst>
          </p:cNvPr>
          <p:cNvSpPr txBox="1"/>
          <p:nvPr/>
        </p:nvSpPr>
        <p:spPr>
          <a:xfrm>
            <a:off x="701505" y="393890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Bradley Hand" pitchFamily="2" charset="0"/>
                <a:ea typeface="+mj-ea"/>
                <a:cs typeface="+mj-cs"/>
              </a:rPr>
              <a:t>Maryna </a:t>
            </a:r>
            <a:r>
              <a:rPr lang="en-US" sz="3600" dirty="0" err="1">
                <a:latin typeface="Bradley Hand" pitchFamily="2" charset="0"/>
                <a:ea typeface="+mj-ea"/>
                <a:cs typeface="+mj-cs"/>
              </a:rPr>
              <a:t>Yepur</a:t>
            </a:r>
            <a:endParaRPr lang="en-US" sz="3600" dirty="0">
              <a:latin typeface="Bradley Hand" pitchFamily="2" charset="0"/>
              <a:ea typeface="+mj-ea"/>
              <a:cs typeface="+mj-cs"/>
            </a:endParaRP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D126114-5EC7-1FF5-1C4D-930411CD0646}"/>
              </a:ext>
            </a:extLst>
          </p:cNvPr>
          <p:cNvSpPr txBox="1"/>
          <p:nvPr/>
        </p:nvSpPr>
        <p:spPr>
          <a:xfrm>
            <a:off x="-73632" y="2859623"/>
            <a:ext cx="4902143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Bradley Hand" pitchFamily="2" charset="0"/>
              </a:rPr>
              <a:t>Maryna </a:t>
            </a:r>
            <a:r>
              <a:rPr lang="en-US" sz="2000" dirty="0" err="1">
                <a:latin typeface="Bradley Hand" pitchFamily="2" charset="0"/>
              </a:rPr>
              <a:t>kocha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pieski</a:t>
            </a:r>
            <a:r>
              <a:rPr lang="en-US" sz="2000" dirty="0">
                <a:latin typeface="Bradley Hand" pitchFamily="2" charset="0"/>
              </a:rPr>
              <a:t>, </a:t>
            </a:r>
            <a:r>
              <a:rPr lang="en-US" sz="2000" dirty="0" err="1">
                <a:latin typeface="Bradley Hand" pitchFamily="2" charset="0"/>
              </a:rPr>
              <a:t>kotki</a:t>
            </a:r>
            <a:r>
              <a:rPr lang="en-US" sz="2000" dirty="0">
                <a:latin typeface="Bradley Hand" pitchFamily="2" charset="0"/>
              </a:rPr>
              <a:t>,</a:t>
            </a:r>
            <a:br>
              <a:rPr lang="en-US" sz="2000" dirty="0">
                <a:latin typeface="Bradley Hand" pitchFamily="2" charset="0"/>
              </a:rPr>
            </a:br>
            <a:r>
              <a:rPr lang="en-US" sz="2000" dirty="0">
                <a:latin typeface="Bradley Hand" pitchFamily="2" charset="0"/>
              </a:rPr>
              <a:t>ma </a:t>
            </a:r>
            <a:r>
              <a:rPr lang="en-US" sz="2000" dirty="0" err="1">
                <a:latin typeface="Bradley Hand" pitchFamily="2" charset="0"/>
              </a:rPr>
              <a:t>dla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nich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uściski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i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pieszczotki</a:t>
            </a:r>
            <a:r>
              <a:rPr lang="en-US" sz="2000" dirty="0">
                <a:latin typeface="Bradley Hand" pitchFamily="2" charset="0"/>
              </a:rPr>
              <a:t>.</a:t>
            </a:r>
            <a:br>
              <a:rPr lang="en-US" sz="2000" dirty="0">
                <a:latin typeface="Bradley Hand" pitchFamily="2" charset="0"/>
              </a:rPr>
            </a:br>
            <a:r>
              <a:rPr lang="en-US" sz="2000" dirty="0" err="1">
                <a:latin typeface="Bradley Hand" pitchFamily="2" charset="0"/>
              </a:rPr>
              <a:t>Lubi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głaskać</a:t>
            </a:r>
            <a:r>
              <a:rPr lang="en-US" sz="2000" dirty="0">
                <a:latin typeface="Bradley Hand" pitchFamily="2" charset="0"/>
              </a:rPr>
              <a:t>, </a:t>
            </a:r>
            <a:r>
              <a:rPr lang="en-US" sz="2000" dirty="0" err="1">
                <a:latin typeface="Bradley Hand" pitchFamily="2" charset="0"/>
              </a:rPr>
              <a:t>przytulać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czule</a:t>
            </a:r>
            <a:r>
              <a:rPr lang="en-US" sz="2000" dirty="0">
                <a:latin typeface="Bradley Hand" pitchFamily="2" charset="0"/>
              </a:rPr>
              <a:t>,</a:t>
            </a:r>
            <a:br>
              <a:rPr lang="en-US" sz="2000" dirty="0">
                <a:latin typeface="Bradley Hand" pitchFamily="2" charset="0"/>
              </a:rPr>
            </a:br>
            <a:r>
              <a:rPr lang="en-US" sz="2000" dirty="0">
                <a:latin typeface="Bradley Hand" pitchFamily="2" charset="0"/>
              </a:rPr>
              <a:t>a </a:t>
            </a:r>
            <a:r>
              <a:rPr lang="en-US" sz="2000" dirty="0" err="1">
                <a:latin typeface="Bradley Hand" pitchFamily="2" charset="0"/>
              </a:rPr>
              <a:t>serce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rośnie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jej</a:t>
            </a:r>
            <a:r>
              <a:rPr lang="en-US" sz="2000" dirty="0">
                <a:latin typeface="Bradley Hand" pitchFamily="2" charset="0"/>
              </a:rPr>
              <a:t> od </a:t>
            </a:r>
            <a:r>
              <a:rPr lang="en-US" sz="2000" dirty="0" err="1">
                <a:latin typeface="Bradley Hand" pitchFamily="2" charset="0"/>
              </a:rPr>
              <a:t>tego</a:t>
            </a:r>
            <a:r>
              <a:rPr lang="en-US" sz="2000" dirty="0">
                <a:latin typeface="Bradley Hand" pitchFamily="2" charset="0"/>
              </a:rPr>
              <a:t> w </a:t>
            </a:r>
            <a:r>
              <a:rPr lang="en-US" sz="2000" dirty="0" err="1">
                <a:latin typeface="Bradley Hand" pitchFamily="2" charset="0"/>
              </a:rPr>
              <a:t>górę</a:t>
            </a:r>
            <a:r>
              <a:rPr lang="en-US" sz="2000" dirty="0">
                <a:latin typeface="Bradley Hand" pitchFamily="2" charset="0"/>
              </a:rPr>
              <a:t>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Bradley Hand" pitchFamily="2" charset="0"/>
              </a:rPr>
              <a:t>Filmiki</a:t>
            </a:r>
            <a:r>
              <a:rPr lang="en-US" sz="2000" dirty="0">
                <a:latin typeface="Bradley Hand" pitchFamily="2" charset="0"/>
              </a:rPr>
              <a:t> o </a:t>
            </a:r>
            <a:r>
              <a:rPr lang="en-US" sz="2000" dirty="0" err="1">
                <a:latin typeface="Bradley Hand" pitchFamily="2" charset="0"/>
              </a:rPr>
              <a:t>zwierzętach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ogląda</a:t>
            </a:r>
            <a:r>
              <a:rPr lang="en-US" sz="2000" dirty="0">
                <a:latin typeface="Bradley Hand" pitchFamily="2" charset="0"/>
              </a:rPr>
              <a:t> z </a:t>
            </a:r>
            <a:r>
              <a:rPr lang="en-US" sz="2000" dirty="0" err="1">
                <a:latin typeface="Bradley Hand" pitchFamily="2" charset="0"/>
              </a:rPr>
              <a:t>radością</a:t>
            </a:r>
            <a:r>
              <a:rPr lang="en-US" sz="2000" dirty="0">
                <a:latin typeface="Bradley Hand" pitchFamily="2" charset="0"/>
              </a:rPr>
              <a:t>,</a:t>
            </a:r>
            <a:br>
              <a:rPr lang="en-US" sz="2000" dirty="0">
                <a:latin typeface="Bradley Hand" pitchFamily="2" charset="0"/>
              </a:rPr>
            </a:br>
            <a:r>
              <a:rPr lang="en-US" sz="2000" dirty="0">
                <a:latin typeface="Bradley Hand" pitchFamily="2" charset="0"/>
              </a:rPr>
              <a:t>z </a:t>
            </a:r>
            <a:r>
              <a:rPr lang="en-US" sz="2000" dirty="0" err="1">
                <a:latin typeface="Bradley Hand" pitchFamily="2" charset="0"/>
              </a:rPr>
              <a:t>wielką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ciekawością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i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czułością</a:t>
            </a:r>
            <a:r>
              <a:rPr lang="en-US" sz="2000" dirty="0">
                <a:latin typeface="Bradley Hand" pitchFamily="2" charset="0"/>
              </a:rPr>
              <a:t>.</a:t>
            </a:r>
            <a:br>
              <a:rPr lang="en-US" sz="2000" dirty="0">
                <a:latin typeface="Bradley Hand" pitchFamily="2" charset="0"/>
              </a:rPr>
            </a:br>
            <a:r>
              <a:rPr lang="en-US" sz="2000" dirty="0" err="1">
                <a:latin typeface="Bradley Hand" pitchFamily="2" charset="0"/>
              </a:rPr>
              <a:t>Każdy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merdający</a:t>
            </a:r>
            <a:r>
              <a:rPr lang="en-US" sz="2000" dirty="0">
                <a:latin typeface="Bradley Hand" pitchFamily="2" charset="0"/>
              </a:rPr>
              <a:t> ogonek </a:t>
            </a:r>
            <a:r>
              <a:rPr lang="en-US" sz="2000" dirty="0" err="1">
                <a:latin typeface="Bradley Hand" pitchFamily="2" charset="0"/>
              </a:rPr>
              <a:t>zna</a:t>
            </a:r>
            <a:r>
              <a:rPr lang="en-US" sz="2000" dirty="0">
                <a:latin typeface="Bradley Hand" pitchFamily="2" charset="0"/>
              </a:rPr>
              <a:t>,</a:t>
            </a:r>
            <a:br>
              <a:rPr lang="en-US" sz="2000" dirty="0">
                <a:latin typeface="Bradley Hand" pitchFamily="2" charset="0"/>
              </a:rPr>
            </a:br>
            <a:r>
              <a:rPr lang="en-US" sz="2000" dirty="0" err="1">
                <a:latin typeface="Bradley Hand" pitchFamily="2" charset="0"/>
              </a:rPr>
              <a:t>bo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zwierzęta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bardzo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kocha</a:t>
            </a:r>
            <a:r>
              <a:rPr lang="en-US" sz="2000" dirty="0">
                <a:latin typeface="Bradley Hand" pitchFamily="2" charset="0"/>
              </a:rPr>
              <a:t>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Bradley Hand" pitchFamily="2" charset="0"/>
              </a:rPr>
              <a:t>Książki</a:t>
            </a:r>
            <a:r>
              <a:rPr lang="en-US" sz="2000" dirty="0">
                <a:latin typeface="Bradley Hand" pitchFamily="2" charset="0"/>
              </a:rPr>
              <a:t>, </a:t>
            </a:r>
            <a:r>
              <a:rPr lang="en-US" sz="2000" dirty="0" err="1">
                <a:latin typeface="Bradley Hand" pitchFamily="2" charset="0"/>
              </a:rPr>
              <a:t>gazety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chętnie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przegląda</a:t>
            </a:r>
            <a:r>
              <a:rPr lang="en-US" sz="2000" dirty="0">
                <a:latin typeface="Bradley Hand" pitchFamily="2" charset="0"/>
              </a:rPr>
              <a:t>,</a:t>
            </a:r>
            <a:br>
              <a:rPr lang="en-US" sz="2000" dirty="0">
                <a:latin typeface="Bradley Hand" pitchFamily="2" charset="0"/>
              </a:rPr>
            </a:br>
            <a:r>
              <a:rPr lang="en-US" sz="2000" dirty="0" err="1">
                <a:latin typeface="Bradley Hand" pitchFamily="2" charset="0"/>
              </a:rPr>
              <a:t>na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każdą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stronę</a:t>
            </a:r>
            <a:r>
              <a:rPr lang="en-US" sz="2000" dirty="0">
                <a:latin typeface="Bradley Hand" pitchFamily="2" charset="0"/>
              </a:rPr>
              <a:t> z </a:t>
            </a:r>
            <a:r>
              <a:rPr lang="en-US" sz="2000" dirty="0" err="1">
                <a:latin typeface="Bradley Hand" pitchFamily="2" charset="0"/>
              </a:rPr>
              <a:t>uwagą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spogląda</a:t>
            </a:r>
            <a:r>
              <a:rPr lang="en-US" sz="2000" dirty="0">
                <a:latin typeface="Bradley Hand" pitchFamily="2" charset="0"/>
              </a:rPr>
              <a:t>.</a:t>
            </a:r>
            <a:br>
              <a:rPr lang="en-US" sz="2000" dirty="0">
                <a:latin typeface="Bradley Hand" pitchFamily="2" charset="0"/>
              </a:rPr>
            </a:br>
            <a:r>
              <a:rPr lang="en-US" sz="2000" dirty="0">
                <a:latin typeface="Bradley Hand" pitchFamily="2" charset="0"/>
              </a:rPr>
              <a:t>Jest </a:t>
            </a:r>
            <a:r>
              <a:rPr lang="en-US" sz="2000" dirty="0" err="1">
                <a:latin typeface="Bradley Hand" pitchFamily="2" charset="0"/>
              </a:rPr>
              <a:t>bardzo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mądra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i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ciekawa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świata</a:t>
            </a:r>
            <a:r>
              <a:rPr lang="en-US" sz="2000" dirty="0">
                <a:latin typeface="Bradley Hand" pitchFamily="2" charset="0"/>
              </a:rPr>
              <a:t>,</a:t>
            </a:r>
            <a:br>
              <a:rPr lang="en-US" sz="2000" dirty="0">
                <a:latin typeface="Bradley Hand" pitchFamily="2" charset="0"/>
              </a:rPr>
            </a:br>
            <a:r>
              <a:rPr lang="en-US" sz="2000" dirty="0">
                <a:latin typeface="Bradley Hand" pitchFamily="2" charset="0"/>
              </a:rPr>
              <a:t>a </a:t>
            </a:r>
            <a:r>
              <a:rPr lang="en-US" sz="2000" dirty="0" err="1">
                <a:latin typeface="Bradley Hand" pitchFamily="2" charset="0"/>
              </a:rPr>
              <a:t>wiedza</a:t>
            </a:r>
            <a:r>
              <a:rPr lang="en-US" sz="2000" dirty="0">
                <a:latin typeface="Bradley Hand" pitchFamily="2" charset="0"/>
              </a:rPr>
              <a:t> z </a:t>
            </a:r>
            <a:r>
              <a:rPr lang="en-US" sz="2000" dirty="0" err="1">
                <a:latin typeface="Bradley Hand" pitchFamily="2" charset="0"/>
              </a:rPr>
              <a:t>nią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przez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życie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lata</a:t>
            </a:r>
            <a:r>
              <a:rPr lang="en-US" sz="2000" dirty="0">
                <a:latin typeface="Bradley Hand" pitchFamily="2" charset="0"/>
              </a:rPr>
              <a:t>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Bradley Hand" pitchFamily="2" charset="0"/>
              </a:rPr>
              <a:t>.</a:t>
            </a:r>
          </a:p>
        </p:txBody>
      </p:sp>
      <p:pic>
        <p:nvPicPr>
          <p:cNvPr id="3" name="Obraz 2" descr="Obraz zawierający Ludzka twarz, osoba, uśmiech, zasłona&#10;&#10;Opis wygenerowany automatycznie">
            <a:extLst>
              <a:ext uri="{FF2B5EF4-FFF2-40B4-BE49-F238E27FC236}">
                <a16:creationId xmlns:a16="http://schemas.microsoft.com/office/drawing/2014/main" id="{9AE3AEF3-C527-759D-9733-11D033343D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39" r="-1" b="11987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8379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64AB152-957B-57E1-8548-46902CAA5960}"/>
              </a:ext>
            </a:extLst>
          </p:cNvPr>
          <p:cNvSpPr txBox="1"/>
          <p:nvPr/>
        </p:nvSpPr>
        <p:spPr>
          <a:xfrm>
            <a:off x="1255059" y="5748180"/>
            <a:ext cx="9681882" cy="739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Oddział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Przedszkolny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 7 „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Myszki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”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Wychowawca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: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mgr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 Anna Sowa</a:t>
            </a:r>
          </a:p>
        </p:txBody>
      </p:sp>
      <p:pic>
        <p:nvPicPr>
          <p:cNvPr id="9" name="Obraz 8" descr="Obraz zawierający gryzoń, mysz, szczur, Myszowe&#10;&#10;Opis wygenerowany automatycznie">
            <a:extLst>
              <a:ext uri="{FF2B5EF4-FFF2-40B4-BE49-F238E27FC236}">
                <a16:creationId xmlns:a16="http://schemas.microsoft.com/office/drawing/2014/main" id="{E5163938-165F-35B6-0EF5-FA90A4282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65" b="26383"/>
          <a:stretch>
            <a:fillRect/>
          </a:stretch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35745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B5E4FE4-E603-DDB6-96B7-5270455AF487}"/>
              </a:ext>
            </a:extLst>
          </p:cNvPr>
          <p:cNvSpPr txBox="1"/>
          <p:nvPr/>
        </p:nvSpPr>
        <p:spPr>
          <a:xfrm>
            <a:off x="193139" y="630153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Bradley Hand" pitchFamily="2" charset="0"/>
                <a:ea typeface="+mj-ea"/>
                <a:cs typeface="+mj-cs"/>
              </a:rPr>
              <a:t>Olivier </a:t>
            </a:r>
            <a:r>
              <a:rPr lang="en-US" sz="3600" dirty="0" err="1">
                <a:latin typeface="Bradley Hand" pitchFamily="2" charset="0"/>
                <a:ea typeface="+mj-ea"/>
                <a:cs typeface="+mj-cs"/>
              </a:rPr>
              <a:t>Okłot</a:t>
            </a:r>
            <a:endParaRPr lang="en-US" sz="3600" dirty="0">
              <a:latin typeface="Bradley Hand" pitchFamily="2" charset="0"/>
              <a:ea typeface="+mj-ea"/>
              <a:cs typeface="+mj-cs"/>
            </a:endParaRP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046C92D-5C69-CC46-1FB3-53192934DE17}"/>
              </a:ext>
            </a:extLst>
          </p:cNvPr>
          <p:cNvSpPr txBox="1"/>
          <p:nvPr/>
        </p:nvSpPr>
        <p:spPr>
          <a:xfrm>
            <a:off x="318152" y="290717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000" dirty="0">
                <a:latin typeface="Bradley Hand" pitchFamily="2" charset="0"/>
              </a:rPr>
              <a:t>Olivier energii ma bez liku,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dlatego jest w świetnym nastroju.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000" dirty="0">
                <a:latin typeface="Bradley Hand" pitchFamily="2" charset="0"/>
              </a:rPr>
              <a:t>Lubi biegać tu i tam, bo wie, że ruch sprawia radość nam.</a:t>
            </a:r>
            <a:br>
              <a:rPr lang="en-US" sz="2000" dirty="0">
                <a:latin typeface="Bradley Hand" pitchFamily="2" charset="0"/>
              </a:rPr>
            </a:br>
            <a:r>
              <a:rPr lang="en-US" sz="2000" dirty="0" err="1">
                <a:latin typeface="Bradley Hand" pitchFamily="2" charset="0"/>
              </a:rPr>
              <a:t>Huśtawki</a:t>
            </a:r>
            <a:r>
              <a:rPr lang="en-US" sz="2000" dirty="0">
                <a:latin typeface="Bradley Hand" pitchFamily="2" charset="0"/>
              </a:rPr>
              <a:t> to </a:t>
            </a:r>
            <a:r>
              <a:rPr lang="en-US" sz="2000" dirty="0" err="1">
                <a:latin typeface="Bradley Hand" pitchFamily="2" charset="0"/>
              </a:rPr>
              <a:t>jego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ulubione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miejsce</a:t>
            </a:r>
            <a:r>
              <a:rPr lang="en-US" sz="2000" dirty="0">
                <a:latin typeface="Bradley Hand" pitchFamily="2" charset="0"/>
              </a:rPr>
              <a:t>,</a:t>
            </a:r>
            <a:br>
              <a:rPr lang="en-US" sz="2000" dirty="0">
                <a:latin typeface="Bradley Hand" pitchFamily="2" charset="0"/>
              </a:rPr>
            </a:br>
            <a:r>
              <a:rPr lang="en-US" sz="2000" dirty="0" err="1">
                <a:latin typeface="Bradley Hand" pitchFamily="2" charset="0"/>
              </a:rPr>
              <a:t>mógłby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bujać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się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jeszcze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i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jeszcze</a:t>
            </a:r>
            <a:r>
              <a:rPr lang="en-US" sz="2000" dirty="0">
                <a:latin typeface="Bradley Hand" pitchFamily="2" charset="0"/>
              </a:rPr>
              <a:t>.</a:t>
            </a:r>
            <a:br>
              <a:rPr lang="en-US" sz="2000" dirty="0">
                <a:latin typeface="Bradley Hand" pitchFamily="2" charset="0"/>
              </a:rPr>
            </a:br>
            <a:r>
              <a:rPr lang="en-US" sz="2000" dirty="0" err="1">
                <a:latin typeface="Bradley Hand" pitchFamily="2" charset="0"/>
              </a:rPr>
              <a:t>Coraz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wyżej</a:t>
            </a:r>
            <a:r>
              <a:rPr lang="en-US" sz="2000" dirty="0">
                <a:latin typeface="Bradley Hand" pitchFamily="2" charset="0"/>
              </a:rPr>
              <a:t>, </a:t>
            </a:r>
            <a:r>
              <a:rPr lang="en-US" sz="2000" dirty="0" err="1">
                <a:latin typeface="Bradley Hand" pitchFamily="2" charset="0"/>
              </a:rPr>
              <a:t>coraz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śmielej</a:t>
            </a:r>
            <a:r>
              <a:rPr lang="en-US" sz="2000" dirty="0">
                <a:latin typeface="Bradley Hand" pitchFamily="2" charset="0"/>
              </a:rPr>
              <a:t>,</a:t>
            </a:r>
            <a:br>
              <a:rPr lang="en-US" sz="2000" dirty="0">
                <a:latin typeface="Bradley Hand" pitchFamily="2" charset="0"/>
              </a:rPr>
            </a:br>
            <a:r>
              <a:rPr lang="en-US" sz="2000" dirty="0" err="1">
                <a:latin typeface="Bradley Hand" pitchFamily="2" charset="0"/>
              </a:rPr>
              <a:t>zawsze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bawi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się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weselej</a:t>
            </a:r>
            <a:r>
              <a:rPr lang="en-US" sz="2000" dirty="0">
                <a:latin typeface="Bradley Hand" pitchFamily="2" charset="0"/>
              </a:rPr>
              <a:t>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Bradley Hand" pitchFamily="2" charset="0"/>
              </a:rPr>
              <a:t>Zabawa</a:t>
            </a:r>
            <a:r>
              <a:rPr lang="en-US" sz="2000" dirty="0">
                <a:latin typeface="Bradley Hand" pitchFamily="2" charset="0"/>
              </a:rPr>
              <a:t> to </a:t>
            </a:r>
            <a:r>
              <a:rPr lang="en-US" sz="2000" dirty="0" err="1">
                <a:latin typeface="Bradley Hand" pitchFamily="2" charset="0"/>
              </a:rPr>
              <a:t>jego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wielka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sprawa</a:t>
            </a:r>
            <a:r>
              <a:rPr lang="en-US" sz="2000" dirty="0">
                <a:latin typeface="Bradley Hand" pitchFamily="2" charset="0"/>
              </a:rPr>
              <a:t>,</a:t>
            </a:r>
            <a:br>
              <a:rPr lang="en-US" sz="2000" dirty="0">
                <a:latin typeface="Bradley Hand" pitchFamily="2" charset="0"/>
              </a:rPr>
            </a:br>
            <a:r>
              <a:rPr lang="en-US" sz="2000" dirty="0" err="1">
                <a:latin typeface="Bradley Hand" pitchFamily="2" charset="0"/>
              </a:rPr>
              <a:t>każdy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dzień</a:t>
            </a:r>
            <a:r>
              <a:rPr lang="en-US" sz="2000" dirty="0">
                <a:latin typeface="Bradley Hand" pitchFamily="2" charset="0"/>
              </a:rPr>
              <a:t> to </a:t>
            </a:r>
            <a:r>
              <a:rPr lang="en-US" sz="2000" dirty="0" err="1">
                <a:latin typeface="Bradley Hand" pitchFamily="2" charset="0"/>
              </a:rPr>
              <a:t>nowa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wyprawa</a:t>
            </a:r>
            <a:r>
              <a:rPr lang="en-US" sz="2000" dirty="0">
                <a:latin typeface="Bradley Hand" pitchFamily="2" charset="0"/>
              </a:rPr>
              <a:t>.</a:t>
            </a:r>
            <a:br>
              <a:rPr lang="en-US" sz="2000" dirty="0">
                <a:latin typeface="Bradley Hand" pitchFamily="2" charset="0"/>
              </a:rPr>
            </a:br>
            <a:r>
              <a:rPr lang="en-US" sz="2000" dirty="0" err="1">
                <a:latin typeface="Bradley Hand" pitchFamily="2" charset="0"/>
              </a:rPr>
              <a:t>Pełen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śmiechu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i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radości</a:t>
            </a:r>
            <a:r>
              <a:rPr lang="en-US" sz="2000" dirty="0">
                <a:latin typeface="Bradley Hand" pitchFamily="2" charset="0"/>
              </a:rPr>
              <a:t>,</a:t>
            </a:r>
            <a:br>
              <a:rPr lang="en-US" sz="2000" dirty="0">
                <a:latin typeface="Bradley Hand" pitchFamily="2" charset="0"/>
              </a:rPr>
            </a:br>
            <a:r>
              <a:rPr lang="en-US" sz="2000" dirty="0" err="1">
                <a:latin typeface="Bradley Hand" pitchFamily="2" charset="0"/>
              </a:rPr>
              <a:t>wnosi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wokół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moc</a:t>
            </a:r>
            <a:r>
              <a:rPr lang="en-US" sz="2000" dirty="0">
                <a:latin typeface="Bradley Hand" pitchFamily="2" charset="0"/>
              </a:rPr>
              <a:t> </a:t>
            </a:r>
            <a:r>
              <a:rPr lang="en-US" sz="2000" dirty="0" err="1">
                <a:latin typeface="Bradley Hand" pitchFamily="2" charset="0"/>
              </a:rPr>
              <a:t>wesołości</a:t>
            </a:r>
            <a:r>
              <a:rPr lang="en-US" sz="2000" dirty="0">
                <a:latin typeface="Bradley Hand" pitchFamily="2" charset="0"/>
              </a:rPr>
              <a:t>.</a:t>
            </a:r>
          </a:p>
        </p:txBody>
      </p:sp>
      <p:pic>
        <p:nvPicPr>
          <p:cNvPr id="4" name="Obraz 3" descr="Obraz zawierający Ludzka twarz, osoba, małe dziecko, policzek&#10;&#10;Opis wygenerowany automatycznie">
            <a:extLst>
              <a:ext uri="{FF2B5EF4-FFF2-40B4-BE49-F238E27FC236}">
                <a16:creationId xmlns:a16="http://schemas.microsoft.com/office/drawing/2014/main" id="{5D8F3DDD-3AFA-8414-DE3E-3BDD474399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63" r="-1" b="886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01137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0A48A23-4216-6E89-9C76-4C8956052C2C}"/>
              </a:ext>
            </a:extLst>
          </p:cNvPr>
          <p:cNvSpPr txBox="1"/>
          <p:nvPr/>
        </p:nvSpPr>
        <p:spPr>
          <a:xfrm>
            <a:off x="340319" y="45802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Bradley Hand" pitchFamily="2" charset="0"/>
                <a:ea typeface="+mj-ea"/>
                <a:cs typeface="+mj-cs"/>
              </a:rPr>
              <a:t>Hanna </a:t>
            </a:r>
            <a:r>
              <a:rPr lang="en-US" sz="3600" dirty="0" err="1">
                <a:latin typeface="Bradley Hand" pitchFamily="2" charset="0"/>
                <a:ea typeface="+mj-ea"/>
                <a:cs typeface="+mj-cs"/>
              </a:rPr>
              <a:t>Bednarczyk</a:t>
            </a:r>
            <a:endParaRPr lang="en-US" sz="3600" dirty="0">
              <a:latin typeface="Bradley Hand" pitchFamily="2" charset="0"/>
              <a:ea typeface="+mj-ea"/>
              <a:cs typeface="+mj-cs"/>
            </a:endParaRP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FD177F5-A07B-616A-2333-7F0103B08BE0}"/>
              </a:ext>
            </a:extLst>
          </p:cNvPr>
          <p:cNvSpPr txBox="1"/>
          <p:nvPr/>
        </p:nvSpPr>
        <p:spPr>
          <a:xfrm>
            <a:off x="297870" y="2894915"/>
            <a:ext cx="4368602" cy="3673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200" dirty="0" err="1">
                <a:latin typeface="Bradley Hand" pitchFamily="2" charset="0"/>
              </a:rPr>
              <a:t>Hania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uśmiech</a:t>
            </a:r>
            <a:r>
              <a:rPr lang="en-US" sz="6200" dirty="0">
                <a:latin typeface="Bradley Hand" pitchFamily="2" charset="0"/>
              </a:rPr>
              <a:t> ma od </a:t>
            </a:r>
            <a:r>
              <a:rPr lang="en-US" sz="6200" dirty="0" err="1">
                <a:latin typeface="Bradley Hand" pitchFamily="2" charset="0"/>
              </a:rPr>
              <a:t>ucha</a:t>
            </a:r>
            <a:r>
              <a:rPr lang="en-US" sz="6200" dirty="0">
                <a:latin typeface="Bradley Hand" pitchFamily="2" charset="0"/>
              </a:rPr>
              <a:t> do </a:t>
            </a:r>
            <a:r>
              <a:rPr lang="en-US" sz="6200" dirty="0" err="1">
                <a:latin typeface="Bradley Hand" pitchFamily="2" charset="0"/>
              </a:rPr>
              <a:t>ucha</a:t>
            </a:r>
            <a:r>
              <a:rPr lang="en-US" sz="6200" dirty="0">
                <a:latin typeface="Bradley Hand" pitchFamily="2" charset="0"/>
              </a:rPr>
              <a:t>,</a:t>
            </a:r>
            <a:br>
              <a:rPr lang="en-US" sz="6200" dirty="0">
                <a:latin typeface="Bradley Hand" pitchFamily="2" charset="0"/>
              </a:rPr>
            </a:br>
            <a:r>
              <a:rPr lang="en-US" sz="6200" dirty="0" err="1">
                <a:latin typeface="Bradley Hand" pitchFamily="2" charset="0"/>
              </a:rPr>
              <a:t>radość</a:t>
            </a:r>
            <a:r>
              <a:rPr lang="en-US" sz="6200" dirty="0">
                <a:latin typeface="Bradley Hand" pitchFamily="2" charset="0"/>
              </a:rPr>
              <a:t> w </a:t>
            </a:r>
            <a:r>
              <a:rPr lang="en-US" sz="6200" dirty="0" err="1">
                <a:latin typeface="Bradley Hand" pitchFamily="2" charset="0"/>
              </a:rPr>
              <a:t>jej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serduszku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ciągle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wybucha</a:t>
            </a:r>
            <a:r>
              <a:rPr lang="en-US" sz="6200" dirty="0">
                <a:latin typeface="Bradley Hand" pitchFamily="2" charset="0"/>
              </a:rPr>
              <a:t>.</a:t>
            </a:r>
            <a:br>
              <a:rPr lang="en-US" sz="6200" dirty="0">
                <a:latin typeface="Bradley Hand" pitchFamily="2" charset="0"/>
              </a:rPr>
            </a:br>
            <a:r>
              <a:rPr lang="en-US" sz="6200" dirty="0">
                <a:latin typeface="Bradley Hand" pitchFamily="2" charset="0"/>
              </a:rPr>
              <a:t>Z </a:t>
            </a:r>
            <a:r>
              <a:rPr lang="en-US" sz="6200" dirty="0" err="1">
                <a:latin typeface="Bradley Hand" pitchFamily="2" charset="0"/>
              </a:rPr>
              <a:t>uśmiechem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wita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każdy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dzień</a:t>
            </a:r>
            <a:r>
              <a:rPr lang="en-US" sz="6200" dirty="0">
                <a:latin typeface="Bradley Hand" pitchFamily="2" charset="0"/>
              </a:rPr>
              <a:t>,</a:t>
            </a:r>
            <a:br>
              <a:rPr lang="en-US" sz="6200" dirty="0">
                <a:latin typeface="Bradley Hand" pitchFamily="2" charset="0"/>
              </a:rPr>
            </a:br>
            <a:r>
              <a:rPr lang="en-US" sz="6200" dirty="0" err="1">
                <a:latin typeface="Bradley Hand" pitchFamily="2" charset="0"/>
              </a:rPr>
              <a:t>rozgania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smutki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niczym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cień</a:t>
            </a:r>
            <a:r>
              <a:rPr lang="en-US" sz="6200" dirty="0">
                <a:latin typeface="Bradley Hand" pitchFamily="2" charset="0"/>
              </a:rPr>
              <a:t>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200" dirty="0" err="1">
                <a:latin typeface="Bradley Hand" pitchFamily="2" charset="0"/>
              </a:rPr>
              <a:t>Muzyka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także</a:t>
            </a:r>
            <a:r>
              <a:rPr lang="en-US" sz="6200" dirty="0">
                <a:latin typeface="Bradley Hand" pitchFamily="2" charset="0"/>
              </a:rPr>
              <a:t> w </a:t>
            </a:r>
            <a:r>
              <a:rPr lang="en-US" sz="6200" dirty="0" err="1">
                <a:latin typeface="Bradley Hand" pitchFamily="2" charset="0"/>
              </a:rPr>
              <a:t>sercu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gra</a:t>
            </a:r>
            <a:r>
              <a:rPr lang="en-US" sz="6200" dirty="0">
                <a:latin typeface="Bradley Hand" pitchFamily="2" charset="0"/>
              </a:rPr>
              <a:t>,</a:t>
            </a:r>
            <a:br>
              <a:rPr lang="en-US" sz="6200" dirty="0">
                <a:latin typeface="Bradley Hand" pitchFamily="2" charset="0"/>
              </a:rPr>
            </a:br>
            <a:r>
              <a:rPr lang="en-US" sz="6200" dirty="0" err="1">
                <a:latin typeface="Bradley Hand" pitchFamily="2" charset="0"/>
              </a:rPr>
              <a:t>przy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jej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dźwiękach</a:t>
            </a:r>
            <a:r>
              <a:rPr lang="en-US" sz="6200" dirty="0">
                <a:latin typeface="Bradley Hand" pitchFamily="2" charset="0"/>
              </a:rPr>
              <a:t> humor ma.</a:t>
            </a:r>
            <a:br>
              <a:rPr lang="en-US" sz="6200" dirty="0">
                <a:latin typeface="Bradley Hand" pitchFamily="2" charset="0"/>
              </a:rPr>
            </a:br>
            <a:r>
              <a:rPr lang="en-US" sz="6200" dirty="0" err="1">
                <a:latin typeface="Bradley Hand" pitchFamily="2" charset="0"/>
              </a:rPr>
              <a:t>Chętnie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szaleje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i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się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śmieje</a:t>
            </a:r>
            <a:r>
              <a:rPr lang="en-US" sz="6200" dirty="0">
                <a:latin typeface="Bradley Hand" pitchFamily="2" charset="0"/>
              </a:rPr>
              <a:t>,</a:t>
            </a:r>
            <a:br>
              <a:rPr lang="en-US" sz="6200" dirty="0">
                <a:latin typeface="Bradley Hand" pitchFamily="2" charset="0"/>
              </a:rPr>
            </a:br>
            <a:r>
              <a:rPr lang="en-US" sz="6200" dirty="0" err="1">
                <a:latin typeface="Bradley Hand" pitchFamily="2" charset="0"/>
              </a:rPr>
              <a:t>radością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wszystkich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wokół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grzeje</a:t>
            </a:r>
            <a:r>
              <a:rPr lang="en-US" sz="6200" dirty="0">
                <a:latin typeface="Bradley Hand" pitchFamily="2" charset="0"/>
              </a:rPr>
              <a:t>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200" dirty="0">
                <a:latin typeface="Bradley Hand" pitchFamily="2" charset="0"/>
              </a:rPr>
              <a:t>Na </a:t>
            </a:r>
            <a:r>
              <a:rPr lang="en-US" sz="6200" dirty="0" err="1">
                <a:latin typeface="Bradley Hand" pitchFamily="2" charset="0"/>
              </a:rPr>
              <a:t>spacerki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chętnie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chodzi</a:t>
            </a:r>
            <a:r>
              <a:rPr lang="en-US" sz="6200" dirty="0">
                <a:latin typeface="Bradley Hand" pitchFamily="2" charset="0"/>
              </a:rPr>
              <a:t>,</a:t>
            </a:r>
            <a:br>
              <a:rPr lang="en-US" sz="6200" dirty="0">
                <a:latin typeface="Bradley Hand" pitchFamily="2" charset="0"/>
              </a:rPr>
            </a:br>
            <a:r>
              <a:rPr lang="en-US" sz="6200" dirty="0" err="1">
                <a:latin typeface="Bradley Hand" pitchFamily="2" charset="0"/>
              </a:rPr>
              <a:t>każda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ścieżka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jej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dogodzi</a:t>
            </a:r>
            <a:r>
              <a:rPr lang="en-US" sz="6200" dirty="0">
                <a:latin typeface="Bradley Hand" pitchFamily="2" charset="0"/>
              </a:rPr>
              <a:t>.</a:t>
            </a:r>
            <a:br>
              <a:rPr lang="en-US" sz="6200" dirty="0">
                <a:latin typeface="Bradley Hand" pitchFamily="2" charset="0"/>
              </a:rPr>
            </a:br>
            <a:r>
              <a:rPr lang="en-US" sz="6200" dirty="0">
                <a:latin typeface="Bradley Hand" pitchFamily="2" charset="0"/>
              </a:rPr>
              <a:t>Z </a:t>
            </a:r>
            <a:r>
              <a:rPr lang="en-US" sz="6200" dirty="0" err="1">
                <a:latin typeface="Bradley Hand" pitchFamily="2" charset="0"/>
              </a:rPr>
              <a:t>uśmiechem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świat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poznaje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cały</a:t>
            </a:r>
            <a:r>
              <a:rPr lang="en-US" sz="6200" dirty="0">
                <a:latin typeface="Bradley Hand" pitchFamily="2" charset="0"/>
              </a:rPr>
              <a:t>,</a:t>
            </a:r>
            <a:br>
              <a:rPr lang="en-US" sz="6200" dirty="0">
                <a:latin typeface="Bradley Hand" pitchFamily="2" charset="0"/>
              </a:rPr>
            </a:br>
            <a:r>
              <a:rPr lang="en-US" sz="6200" dirty="0" err="1">
                <a:latin typeface="Bradley Hand" pitchFamily="2" charset="0"/>
              </a:rPr>
              <a:t>bo</a:t>
            </a:r>
            <a:r>
              <a:rPr lang="en-US" sz="6200" dirty="0">
                <a:latin typeface="Bradley Hand" pitchFamily="2" charset="0"/>
              </a:rPr>
              <a:t> jest z </a:t>
            </a:r>
            <a:r>
              <a:rPr lang="en-US" sz="6200" dirty="0" err="1">
                <a:latin typeface="Bradley Hand" pitchFamily="2" charset="0"/>
              </a:rPr>
              <a:t>niej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promyczek</a:t>
            </a:r>
            <a:r>
              <a:rPr lang="en-US" sz="6200" dirty="0">
                <a:latin typeface="Bradley Hand" pitchFamily="2" charset="0"/>
              </a:rPr>
              <a:t> </a:t>
            </a:r>
            <a:r>
              <a:rPr lang="en-US" sz="6200" dirty="0" err="1">
                <a:latin typeface="Bradley Hand" pitchFamily="2" charset="0"/>
              </a:rPr>
              <a:t>wspaniały</a:t>
            </a:r>
            <a:r>
              <a:rPr lang="en-US" sz="6200" dirty="0">
                <a:latin typeface="Bradley Hand" pitchFamily="2" charset="0"/>
              </a:rPr>
              <a:t>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3" name="Obraz 2" descr="Obraz zawierający osoba, ubrania, na wolnym powietrzu, Ludzka twarz&#10;&#10;Opis wygenerowany automatycznie">
            <a:extLst>
              <a:ext uri="{FF2B5EF4-FFF2-40B4-BE49-F238E27FC236}">
                <a16:creationId xmlns:a16="http://schemas.microsoft.com/office/drawing/2014/main" id="{D0EB6D93-FA93-EFBE-BC41-26A70FAD77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506" r="-1" b="38629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33173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015C19A-3199-44FD-75DB-F0417ACA8A41}"/>
              </a:ext>
            </a:extLst>
          </p:cNvPr>
          <p:cNvSpPr txBox="1"/>
          <p:nvPr/>
        </p:nvSpPr>
        <p:spPr>
          <a:xfrm>
            <a:off x="1255059" y="5632386"/>
            <a:ext cx="9681882" cy="739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Oddział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Przedszkolny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 8 „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Motylki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”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Wychowawca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: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mgr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 Anna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Krawczyńska-Łuczak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Bradley Hand" pitchFamily="2" charset="0"/>
              <a:ea typeface="+mj-ea"/>
              <a:cs typeface="+mj-cs"/>
            </a:endParaRPr>
          </a:p>
        </p:txBody>
      </p:sp>
      <p:pic>
        <p:nvPicPr>
          <p:cNvPr id="4" name="Obraz 3" descr="Obraz zawierający Motyle i ćmy, owad, bezkręgowiec, Owad zapylający&#10;&#10;Opis wygenerowany automatycznie">
            <a:extLst>
              <a:ext uri="{FF2B5EF4-FFF2-40B4-BE49-F238E27FC236}">
                <a16:creationId xmlns:a16="http://schemas.microsoft.com/office/drawing/2014/main" id="{D0C62685-9BE0-6732-2234-1ABEFB9B33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824" b="19824"/>
          <a:stretch>
            <a:fillRect/>
          </a:stretch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384450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B9F15C8-9156-F7AF-B6EA-0915B651E85A}"/>
              </a:ext>
            </a:extLst>
          </p:cNvPr>
          <p:cNvSpPr txBox="1"/>
          <p:nvPr/>
        </p:nvSpPr>
        <p:spPr>
          <a:xfrm>
            <a:off x="640080" y="477908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latin typeface="Bradley Hand" pitchFamily="2" charset="0"/>
                <a:ea typeface="+mj-ea"/>
                <a:cs typeface="+mj-cs"/>
              </a:rPr>
              <a:t>Kacper</a:t>
            </a:r>
            <a:r>
              <a:rPr lang="en-US" sz="3600" dirty="0">
                <a:latin typeface="Bradley Hand" pitchFamily="2" charset="0"/>
                <a:ea typeface="+mj-ea"/>
                <a:cs typeface="+mj-cs"/>
              </a:rPr>
              <a:t> </a:t>
            </a:r>
            <a:r>
              <a:rPr lang="en-US" sz="3600" dirty="0" err="1">
                <a:latin typeface="Bradley Hand" pitchFamily="2" charset="0"/>
                <a:ea typeface="+mj-ea"/>
                <a:cs typeface="+mj-cs"/>
              </a:rPr>
              <a:t>Minkina</a:t>
            </a:r>
            <a:endParaRPr lang="en-US" sz="3600" dirty="0">
              <a:latin typeface="Bradley Hand" pitchFamily="2" charset="0"/>
              <a:ea typeface="+mj-ea"/>
              <a:cs typeface="+mj-cs"/>
            </a:endParaRP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594F345-9066-ADCD-5314-FC2895860097}"/>
              </a:ext>
            </a:extLst>
          </p:cNvPr>
          <p:cNvSpPr txBox="1"/>
          <p:nvPr/>
        </p:nvSpPr>
        <p:spPr>
          <a:xfrm>
            <a:off x="255645" y="2909771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 err="1">
                <a:latin typeface="Bradley Hand" pitchFamily="2" charset="0"/>
              </a:rPr>
              <a:t>Kacper</a:t>
            </a:r>
            <a:r>
              <a:rPr lang="en-US" dirty="0">
                <a:latin typeface="Bradley Hand" pitchFamily="2" charset="0"/>
              </a:rPr>
              <a:t> z </a:t>
            </a:r>
            <a:r>
              <a:rPr lang="en-US" dirty="0" err="1">
                <a:latin typeface="Bradley Hand" pitchFamily="2" charset="0"/>
              </a:rPr>
              <a:t>każdym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się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przywita</a:t>
            </a:r>
            <a:r>
              <a:rPr lang="en-US" dirty="0">
                <a:latin typeface="Bradley Hand" pitchFamily="2" charset="0"/>
              </a:rPr>
              <a:t>,</a:t>
            </a:r>
            <a:br>
              <a:rPr lang="en-US" dirty="0">
                <a:latin typeface="Bradley Hand" pitchFamily="2" charset="0"/>
              </a:rPr>
            </a:br>
            <a:r>
              <a:rPr lang="en-US" dirty="0">
                <a:latin typeface="Bradley Hand" pitchFamily="2" charset="0"/>
              </a:rPr>
              <a:t>„</a:t>
            </a:r>
            <a:r>
              <a:rPr lang="en-US" dirty="0" err="1">
                <a:latin typeface="Bradley Hand" pitchFamily="2" charset="0"/>
              </a:rPr>
              <a:t>Dzień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dobry</a:t>
            </a:r>
            <a:r>
              <a:rPr lang="en-US" dirty="0">
                <a:latin typeface="Bradley Hand" pitchFamily="2" charset="0"/>
              </a:rPr>
              <a:t>!” </a:t>
            </a:r>
            <a:r>
              <a:rPr lang="en-US" dirty="0" err="1">
                <a:latin typeface="Bradley Hand" pitchFamily="2" charset="0"/>
              </a:rPr>
              <a:t>chętnie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wszystkich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wita</a:t>
            </a:r>
            <a:r>
              <a:rPr lang="en-US" dirty="0">
                <a:latin typeface="Bradley Hand" pitchFamily="2" charset="0"/>
              </a:rPr>
              <a:t>.</a:t>
            </a:r>
            <a:br>
              <a:rPr lang="en-US" dirty="0">
                <a:latin typeface="Bradley Hand" pitchFamily="2" charset="0"/>
              </a:rPr>
            </a:br>
            <a:r>
              <a:rPr lang="en-US" dirty="0" err="1">
                <a:latin typeface="Bradley Hand" pitchFamily="2" charset="0"/>
              </a:rPr>
              <a:t>Pytań</a:t>
            </a:r>
            <a:r>
              <a:rPr lang="en-US" dirty="0">
                <a:latin typeface="Bradley Hand" pitchFamily="2" charset="0"/>
              </a:rPr>
              <a:t> ma </a:t>
            </a:r>
            <a:r>
              <a:rPr lang="en-US" dirty="0" err="1">
                <a:latin typeface="Bradley Hand" pitchFamily="2" charset="0"/>
              </a:rPr>
              <a:t>naprawdę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wiele</a:t>
            </a:r>
            <a:r>
              <a:rPr lang="en-US" dirty="0">
                <a:latin typeface="Bradley Hand" pitchFamily="2" charset="0"/>
              </a:rPr>
              <a:t>,</a:t>
            </a:r>
            <a:br>
              <a:rPr lang="en-US" dirty="0">
                <a:latin typeface="Bradley Hand" pitchFamily="2" charset="0"/>
              </a:rPr>
            </a:br>
            <a:r>
              <a:rPr lang="en-US" dirty="0" err="1">
                <a:latin typeface="Bradley Hand" pitchFamily="2" charset="0"/>
              </a:rPr>
              <a:t>bo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ciekawi</a:t>
            </a:r>
            <a:r>
              <a:rPr lang="en-US" dirty="0">
                <a:latin typeface="Bradley Hand" pitchFamily="2" charset="0"/>
              </a:rPr>
              <a:t> go </a:t>
            </a:r>
            <a:r>
              <a:rPr lang="en-US" dirty="0" err="1">
                <a:latin typeface="Bradley Hand" pitchFamily="2" charset="0"/>
              </a:rPr>
              <a:t>tak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wiele</a:t>
            </a:r>
            <a:r>
              <a:rPr lang="en-US" dirty="0">
                <a:latin typeface="Bradley Hand" pitchFamily="2" charset="0"/>
              </a:rPr>
              <a:t>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 err="1">
                <a:latin typeface="Bradley Hand" pitchFamily="2" charset="0"/>
              </a:rPr>
              <a:t>Świetną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pamięć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Kacper</a:t>
            </a:r>
            <a:r>
              <a:rPr lang="en-US" dirty="0">
                <a:latin typeface="Bradley Hand" pitchFamily="2" charset="0"/>
              </a:rPr>
              <a:t> ma,</a:t>
            </a:r>
            <a:br>
              <a:rPr lang="en-US" dirty="0">
                <a:latin typeface="Bradley Hand" pitchFamily="2" charset="0"/>
              </a:rPr>
            </a:br>
            <a:r>
              <a:rPr lang="en-US" dirty="0" err="1">
                <a:latin typeface="Bradley Hand" pitchFamily="2" charset="0"/>
              </a:rPr>
              <a:t>wszystko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dobrze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zapamięta</a:t>
            </a:r>
            <a:r>
              <a:rPr lang="en-US" dirty="0">
                <a:latin typeface="Bradley Hand" pitchFamily="2" charset="0"/>
              </a:rPr>
              <a:t>.</a:t>
            </a:r>
            <a:br>
              <a:rPr lang="en-US" dirty="0">
                <a:latin typeface="Bradley Hand" pitchFamily="2" charset="0"/>
              </a:rPr>
            </a:br>
            <a:r>
              <a:rPr lang="en-US" dirty="0">
                <a:latin typeface="Bradley Hand" pitchFamily="2" charset="0"/>
              </a:rPr>
              <a:t>Co </a:t>
            </a:r>
            <a:r>
              <a:rPr lang="en-US" dirty="0" err="1">
                <a:latin typeface="Bradley Hand" pitchFamily="2" charset="0"/>
              </a:rPr>
              <a:t>ktoś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mówił</a:t>
            </a:r>
            <a:r>
              <a:rPr lang="en-US" dirty="0">
                <a:latin typeface="Bradley Hand" pitchFamily="2" charset="0"/>
              </a:rPr>
              <a:t>, </a:t>
            </a:r>
            <a:r>
              <a:rPr lang="en-US" dirty="0" err="1">
                <a:latin typeface="Bradley Hand" pitchFamily="2" charset="0"/>
              </a:rPr>
              <a:t>kiedy</a:t>
            </a:r>
            <a:r>
              <a:rPr lang="en-US" dirty="0">
                <a:latin typeface="Bradley Hand" pitchFamily="2" charset="0"/>
              </a:rPr>
              <a:t>, </a:t>
            </a:r>
            <a:r>
              <a:rPr lang="en-US" dirty="0" err="1">
                <a:latin typeface="Bradley Hand" pitchFamily="2" charset="0"/>
              </a:rPr>
              <a:t>gdzie</a:t>
            </a:r>
            <a:r>
              <a:rPr lang="en-US" dirty="0">
                <a:latin typeface="Bradley Hand" pitchFamily="2" charset="0"/>
              </a:rPr>
              <a:t> –</a:t>
            </a:r>
            <a:br>
              <a:rPr lang="en-US" dirty="0">
                <a:latin typeface="Bradley Hand" pitchFamily="2" charset="0"/>
              </a:rPr>
            </a:br>
            <a:r>
              <a:rPr lang="en-US" dirty="0">
                <a:latin typeface="Bradley Hand" pitchFamily="2" charset="0"/>
              </a:rPr>
              <a:t>on to </a:t>
            </a:r>
            <a:r>
              <a:rPr lang="en-US" dirty="0" err="1">
                <a:latin typeface="Bradley Hand" pitchFamily="2" charset="0"/>
              </a:rPr>
              <a:t>doskonale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wie</a:t>
            </a:r>
            <a:r>
              <a:rPr lang="en-US" dirty="0">
                <a:latin typeface="Bradley Hand" pitchFamily="2" charset="0"/>
              </a:rPr>
              <a:t>!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 err="1">
                <a:latin typeface="Bradley Hand" pitchFamily="2" charset="0"/>
              </a:rPr>
              <a:t>Panią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Anię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i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Klaudię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lubi</a:t>
            </a:r>
            <a:r>
              <a:rPr lang="en-US" dirty="0">
                <a:latin typeface="Bradley Hand" pitchFamily="2" charset="0"/>
              </a:rPr>
              <a:t>,</a:t>
            </a:r>
            <a:br>
              <a:rPr lang="en-US" dirty="0">
                <a:latin typeface="Bradley Hand" pitchFamily="2" charset="0"/>
              </a:rPr>
            </a:br>
            <a:r>
              <a:rPr lang="en-US" dirty="0">
                <a:latin typeface="Bradley Hand" pitchFamily="2" charset="0"/>
              </a:rPr>
              <a:t>ich </a:t>
            </a:r>
            <a:r>
              <a:rPr lang="en-US" dirty="0" err="1">
                <a:latin typeface="Bradley Hand" pitchFamily="2" charset="0"/>
              </a:rPr>
              <a:t>uśmiech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nigdy</a:t>
            </a:r>
            <a:r>
              <a:rPr lang="en-US" dirty="0">
                <a:latin typeface="Bradley Hand" pitchFamily="2" charset="0"/>
              </a:rPr>
              <a:t> mu </a:t>
            </a:r>
            <a:r>
              <a:rPr lang="en-US" dirty="0" err="1">
                <a:latin typeface="Bradley Hand" pitchFamily="2" charset="0"/>
              </a:rPr>
              <a:t>się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nie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znudzi</a:t>
            </a:r>
            <a:r>
              <a:rPr lang="en-US" dirty="0">
                <a:latin typeface="Bradley Hand" pitchFamily="2" charset="0"/>
              </a:rPr>
              <a:t>.</a:t>
            </a:r>
            <a:br>
              <a:rPr lang="en-US" dirty="0">
                <a:latin typeface="Bradley Hand" pitchFamily="2" charset="0"/>
              </a:rPr>
            </a:br>
            <a:r>
              <a:rPr lang="en-US" dirty="0">
                <a:latin typeface="Bradley Hand" pitchFamily="2" charset="0"/>
              </a:rPr>
              <a:t>Z </a:t>
            </a:r>
            <a:r>
              <a:rPr lang="en-US" dirty="0" err="1">
                <a:latin typeface="Bradley Hand" pitchFamily="2" charset="0"/>
              </a:rPr>
              <a:t>nimi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każdy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przedszkolny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dzień</a:t>
            </a:r>
            <a:br>
              <a:rPr lang="en-US" dirty="0">
                <a:latin typeface="Bradley Hand" pitchFamily="2" charset="0"/>
              </a:rPr>
            </a:br>
            <a:r>
              <a:rPr lang="en-US" dirty="0">
                <a:latin typeface="Bradley Hand" pitchFamily="2" charset="0"/>
              </a:rPr>
              <a:t>jest </a:t>
            </a:r>
            <a:r>
              <a:rPr lang="en-US" dirty="0" err="1">
                <a:latin typeface="Bradley Hand" pitchFamily="2" charset="0"/>
              </a:rPr>
              <a:t>radosny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niczym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piękny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sen.</a:t>
            </a:r>
            <a:endParaRPr lang="en-US" dirty="0">
              <a:latin typeface="Bradley Hand" pitchFamily="2" charset="0"/>
            </a:endParaRPr>
          </a:p>
        </p:txBody>
      </p:sp>
      <p:pic>
        <p:nvPicPr>
          <p:cNvPr id="3" name="Obraz 2" descr="Obraz zawierający na wolnym powietrzu, osoba, ubrania, obuwie&#10;&#10;Opis wygenerowany automatycznie">
            <a:extLst>
              <a:ext uri="{FF2B5EF4-FFF2-40B4-BE49-F238E27FC236}">
                <a16:creationId xmlns:a16="http://schemas.microsoft.com/office/drawing/2014/main" id="{0D803CF3-BEDD-5962-06B4-94B27143E6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6" r="-1" b="25050"/>
          <a:stretch>
            <a:fillRect/>
          </a:stretch>
        </p:blipFill>
        <p:spPr>
          <a:xfrm>
            <a:off x="5310177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89832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a wolnym powietrzu, niebo, drzewo, chmura&#10;&#10;Opis wygenerowany automatycznie">
            <a:extLst>
              <a:ext uri="{FF2B5EF4-FFF2-40B4-BE49-F238E27FC236}">
                <a16:creationId xmlns:a16="http://schemas.microsoft.com/office/drawing/2014/main" id="{C888F7CA-65D2-D854-4171-C9C81AEECD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06" b="802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CD5189E-4BD9-4EA3-589D-D19A1DED8BEE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Absolwenci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Szkoły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Podstawowej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6952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69E616A-867C-44B9-F432-B3BA8D3E971C}"/>
              </a:ext>
            </a:extLst>
          </p:cNvPr>
          <p:cNvSpPr txBox="1"/>
          <p:nvPr/>
        </p:nvSpPr>
        <p:spPr>
          <a:xfrm>
            <a:off x="15028" y="2143998"/>
            <a:ext cx="4933160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>
                <a:latin typeface="Bradley Hand" pitchFamily="2" charset="0"/>
              </a:rPr>
              <a:t>Klasa</a:t>
            </a:r>
            <a:r>
              <a:rPr lang="en-US" sz="3600" dirty="0">
                <a:latin typeface="Bradley Hand" pitchFamily="2" charset="0"/>
              </a:rPr>
              <a:t> 8A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>
                <a:latin typeface="Bradley Hand" pitchFamily="2" charset="0"/>
              </a:rPr>
              <a:t>Wychowawca</a:t>
            </a:r>
            <a:r>
              <a:rPr lang="en-US" sz="3600" dirty="0">
                <a:latin typeface="Bradley Hand" pitchFamily="2" charset="0"/>
              </a:rPr>
              <a:t>: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>
                <a:latin typeface="Bradley Hand" pitchFamily="2" charset="0"/>
              </a:rPr>
              <a:t>mgr</a:t>
            </a:r>
            <a:r>
              <a:rPr lang="en-US" sz="3600" dirty="0">
                <a:latin typeface="Bradley Hand" pitchFamily="2" charset="0"/>
              </a:rPr>
              <a:t> Agnieszka </a:t>
            </a:r>
            <a:r>
              <a:rPr lang="en-US" sz="3600" dirty="0" err="1">
                <a:latin typeface="Bradley Hand" pitchFamily="2" charset="0"/>
              </a:rPr>
              <a:t>Paluch</a:t>
            </a:r>
            <a:endParaRPr lang="en-US" sz="3600" dirty="0">
              <a:latin typeface="Bradley Hand" pitchFamily="2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91E27D4-7F4D-B7D2-31A1-FBFBB1437A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430" r="5047"/>
          <a:stretch>
            <a:fillRect/>
          </a:stretch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69198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5EE3BDD-8068-1BF7-1476-1DDE86F959DE}"/>
              </a:ext>
            </a:extLst>
          </p:cNvPr>
          <p:cNvSpPr txBox="1"/>
          <p:nvPr/>
        </p:nvSpPr>
        <p:spPr>
          <a:xfrm>
            <a:off x="255645" y="1724113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Bradley Hand" pitchFamily="2" charset="0"/>
              </a:rPr>
              <a:t>Nicola </a:t>
            </a:r>
            <a:r>
              <a:rPr lang="en-US" sz="3600" dirty="0" err="1">
                <a:latin typeface="Bradley Hand" pitchFamily="2" charset="0"/>
              </a:rPr>
              <a:t>Kretkowska</a:t>
            </a:r>
            <a:endParaRPr lang="en-US" sz="3600" dirty="0">
              <a:latin typeface="Bradley Hand" pitchFamily="2" charset="0"/>
            </a:endParaRPr>
          </a:p>
        </p:txBody>
      </p:sp>
      <p:pic>
        <p:nvPicPr>
          <p:cNvPr id="3" name="Obraz 2" descr="Obraz zawierający osoba, Ludzka twarz, ubrania, uśmiech&#10;&#10;Opis wygenerowany automatycznie">
            <a:extLst>
              <a:ext uri="{FF2B5EF4-FFF2-40B4-BE49-F238E27FC236}">
                <a16:creationId xmlns:a16="http://schemas.microsoft.com/office/drawing/2014/main" id="{CBD0521E-E6E0-EDA3-795A-EA3B2F6A87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51" r="-1" b="30600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1BFD128-D13E-D434-061E-8E72D16D1504}"/>
              </a:ext>
            </a:extLst>
          </p:cNvPr>
          <p:cNvSpPr txBox="1"/>
          <p:nvPr/>
        </p:nvSpPr>
        <p:spPr>
          <a:xfrm>
            <a:off x="-458631" y="2801920"/>
            <a:ext cx="610017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Bradley Hand" pitchFamily="2" charset="0"/>
              </a:rPr>
              <a:t>Nicola lubi kolorować,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klocki składać i układać.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Puzzle, koraliki, pudełeczka,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z nimi świetna jest wycieczka.</a:t>
            </a:r>
          </a:p>
          <a:p>
            <a:pPr algn="ctr"/>
            <a:r>
              <a:rPr lang="pl-PL" sz="2000" dirty="0">
                <a:latin typeface="Bradley Hand" pitchFamily="2" charset="0"/>
              </a:rPr>
              <a:t>Przy muzyce chętnie słucha,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gdy melodia płynie do ucha.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Bajki także ogląda z radością,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uczy się świata z ciekawością.</a:t>
            </a:r>
          </a:p>
          <a:p>
            <a:pPr algn="ctr"/>
            <a:r>
              <a:rPr lang="pl-PL" sz="2000" dirty="0" err="1">
                <a:latin typeface="Bradley Hand" pitchFamily="2" charset="0"/>
              </a:rPr>
              <a:t>Elmo</a:t>
            </a:r>
            <a:r>
              <a:rPr lang="pl-PL" sz="2000" dirty="0">
                <a:latin typeface="Bradley Hand" pitchFamily="2" charset="0"/>
              </a:rPr>
              <a:t>, </a:t>
            </a:r>
            <a:r>
              <a:rPr lang="pl-PL" sz="2000" dirty="0" err="1">
                <a:latin typeface="Bradley Hand" pitchFamily="2" charset="0"/>
              </a:rPr>
              <a:t>Peppa</a:t>
            </a:r>
            <a:r>
              <a:rPr lang="pl-PL" sz="2000" dirty="0">
                <a:latin typeface="Bradley Hand" pitchFamily="2" charset="0"/>
              </a:rPr>
              <a:t> – to przyjaciele,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z nimi uśmiechu ma tak wiele.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Nicola dzień swój miło spędza,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bo nowych wrażeń nigdy nie oszczędza.</a:t>
            </a:r>
          </a:p>
        </p:txBody>
      </p:sp>
    </p:spTree>
    <p:extLst>
      <p:ext uri="{BB962C8B-B14F-4D97-AF65-F5344CB8AC3E}">
        <p14:creationId xmlns:p14="http://schemas.microsoft.com/office/powerpoint/2010/main" val="31937640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86DD17C-629D-8D1B-7E82-5CAD709982C4}"/>
              </a:ext>
            </a:extLst>
          </p:cNvPr>
          <p:cNvSpPr txBox="1"/>
          <p:nvPr/>
        </p:nvSpPr>
        <p:spPr>
          <a:xfrm>
            <a:off x="255644" y="1677032"/>
            <a:ext cx="4243589" cy="1407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Bradley Hand" pitchFamily="2" charset="0"/>
              </a:rPr>
              <a:t>Dariusz </a:t>
            </a:r>
            <a:r>
              <a:rPr lang="en-US" sz="3600" dirty="0" err="1">
                <a:latin typeface="Bradley Hand" pitchFamily="2" charset="0"/>
              </a:rPr>
              <a:t>Kowol</a:t>
            </a:r>
            <a:endParaRPr lang="en-US" sz="3600" dirty="0">
              <a:latin typeface="Bradley Hand" pitchFamily="2" charset="0"/>
            </a:endParaRPr>
          </a:p>
        </p:txBody>
      </p:sp>
      <p:pic>
        <p:nvPicPr>
          <p:cNvPr id="3" name="Obraz 2" descr="Obraz zawierający osoba, Ludzka twarz, ubrania, w pomieszczeniu&#10;&#10;Opis wygenerowany automatycznie">
            <a:extLst>
              <a:ext uri="{FF2B5EF4-FFF2-40B4-BE49-F238E27FC236}">
                <a16:creationId xmlns:a16="http://schemas.microsoft.com/office/drawing/2014/main" id="{AF343187-A9E0-A152-19BB-B96744CDCA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10" r="-1" b="41709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A79BCBD-7EF8-A4DA-C6F5-1B730EF6871F}"/>
              </a:ext>
            </a:extLst>
          </p:cNvPr>
          <p:cNvSpPr txBox="1"/>
          <p:nvPr/>
        </p:nvSpPr>
        <p:spPr>
          <a:xfrm>
            <a:off x="-672648" y="2846581"/>
            <a:ext cx="610017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Bradley Hand" pitchFamily="2" charset="0"/>
              </a:rPr>
              <a:t>Darek lubi śpiew i taniec,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gdy muzyka gra od rana.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Hity radiowe zna doskonale,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przy nich bawi się wspaniale.</a:t>
            </a:r>
          </a:p>
          <a:p>
            <a:pPr algn="ctr"/>
            <a:r>
              <a:rPr lang="pl-PL" sz="2000" dirty="0">
                <a:latin typeface="Bradley Hand" pitchFamily="2" charset="0"/>
              </a:rPr>
              <a:t>„Pan Hilary” to jego ulubiony wiersz,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zna go dobrze, jak mało kto też.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Wita wszystkich z uśmiechem co dzień,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mówiąc, jaki mamy dzień.</a:t>
            </a:r>
          </a:p>
          <a:p>
            <a:pPr algn="ctr"/>
            <a:r>
              <a:rPr lang="pl-PL" sz="2000" dirty="0">
                <a:latin typeface="Bradley Hand" pitchFamily="2" charset="0"/>
              </a:rPr>
              <a:t>Lubi modlić się serdecznie,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jest życzliwy i grzeczny wiecznie.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A gdy przyjdzie czas odpoczynku,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siada na zielonym </a:t>
            </a:r>
            <a:r>
              <a:rPr lang="pl-PL" sz="2000" dirty="0" err="1">
                <a:latin typeface="Bradley Hand" pitchFamily="2" charset="0"/>
              </a:rPr>
              <a:t>pufinku</a:t>
            </a:r>
            <a:r>
              <a:rPr lang="pl-PL" sz="2000" dirty="0">
                <a:latin typeface="Bradley Hand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03006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E51A557-A21D-D314-0FD8-8EBF6E4DC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8508" y="2362605"/>
            <a:ext cx="5334930" cy="3004145"/>
          </a:xfrm>
        </p:spPr>
        <p:txBody>
          <a:bodyPr>
            <a:noAutofit/>
          </a:bodyPr>
          <a:lstStyle/>
          <a:p>
            <a:r>
              <a:rPr lang="pl-PL" sz="6600">
                <a:latin typeface="Bradley Hand" pitchFamily="2" charset="0"/>
              </a:rPr>
              <a:t>Absolwenci SPS41 im.       WOŚP w Zabrzu</a:t>
            </a:r>
            <a:endParaRPr lang="pl-PL" sz="6600" dirty="0">
              <a:latin typeface="Bradley Hand" pitchFamily="2" charset="0"/>
            </a:endParaRPr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1" name="Freeform: Shape 1040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6" name="Picture 2" descr="Wielka Orkiestra Świątecznej Pomocy – Wikipedia, wolna ...">
            <a:extLst>
              <a:ext uri="{FF2B5EF4-FFF2-40B4-BE49-F238E27FC236}">
                <a16:creationId xmlns:a16="http://schemas.microsoft.com/office/drawing/2014/main" id="{9505B004-4E66-5EA1-CF94-E22EE2D22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r="537" b="-3"/>
          <a:stretch>
            <a:fillRect/>
          </a:stretch>
        </p:blipFill>
        <p:spPr bwMode="auto">
          <a:xfrm>
            <a:off x="241872" y="1654418"/>
            <a:ext cx="3614676" cy="361467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Freeform: Shape 1042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id="{0DD74B35-843B-243D-55F9-7228856FE5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775166"/>
            <a:ext cx="2806234" cy="28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Obraz 9" descr="Obraz zawierający symbol, design&#10;&#10;Opis wygenerowany automatycznie">
            <a:extLst>
              <a:ext uri="{FF2B5EF4-FFF2-40B4-BE49-F238E27FC236}">
                <a16:creationId xmlns:a16="http://schemas.microsoft.com/office/drawing/2014/main" id="{60388A5F-18C6-6A88-7879-FE45BD14F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398" y="1506978"/>
            <a:ext cx="4023886" cy="364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213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1BF04E0-60B3-38F5-373C-DCF759CA78AC}"/>
              </a:ext>
            </a:extLst>
          </p:cNvPr>
          <p:cNvSpPr txBox="1"/>
          <p:nvPr/>
        </p:nvSpPr>
        <p:spPr>
          <a:xfrm>
            <a:off x="255643" y="1768666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Bradley Hand" pitchFamily="2" charset="0"/>
              </a:rPr>
              <a:t>Sandra </a:t>
            </a:r>
            <a:r>
              <a:rPr lang="en-US" sz="3600" dirty="0" err="1">
                <a:latin typeface="Bradley Hand" pitchFamily="2" charset="0"/>
              </a:rPr>
              <a:t>Osipowska</a:t>
            </a:r>
            <a:endParaRPr lang="en-US" sz="3600" dirty="0">
              <a:latin typeface="Bradley Hand" pitchFamily="2" charset="0"/>
            </a:endParaRPr>
          </a:p>
        </p:txBody>
      </p:sp>
      <p:pic>
        <p:nvPicPr>
          <p:cNvPr id="3" name="Obraz 2" descr="Obraz zawierający osoba, Ludzka twarz, na wolnym powietrzu, ubrania&#10;&#10;Opis wygenerowany automatycznie">
            <a:extLst>
              <a:ext uri="{FF2B5EF4-FFF2-40B4-BE49-F238E27FC236}">
                <a16:creationId xmlns:a16="http://schemas.microsoft.com/office/drawing/2014/main" id="{B25BA408-84E7-EA73-BD06-9CB40859C3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01" r="-1" b="28850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44F9DCF-4B6B-8C2D-71B0-AA1F54C43391}"/>
              </a:ext>
            </a:extLst>
          </p:cNvPr>
          <p:cNvSpPr txBox="1"/>
          <p:nvPr/>
        </p:nvSpPr>
        <p:spPr>
          <a:xfrm>
            <a:off x="155516" y="2830835"/>
            <a:ext cx="4443845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dirty="0">
                <a:latin typeface="Bradley Hand" pitchFamily="2" charset="0"/>
              </a:rPr>
              <a:t>Sandra muzykę bardzo lubi,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przy niej humor się nie gubi.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Karaoke śpiewa śmiało,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by zabawy nie było mało!</a:t>
            </a:r>
          </a:p>
          <a:p>
            <a:pPr algn="ctr"/>
            <a:r>
              <a:rPr lang="pl-PL" sz="2000" dirty="0">
                <a:latin typeface="Bradley Hand" pitchFamily="2" charset="0"/>
              </a:rPr>
              <a:t>Lubi podróże i koncertowe granie,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na imprezach świetne ma zdanie.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Z mamą i pieskiem spaceruje,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w nowe miejsca chętnie podróżuje.</a:t>
            </a:r>
          </a:p>
          <a:p>
            <a:pPr algn="ctr"/>
            <a:r>
              <a:rPr lang="pl-PL" sz="2000" dirty="0">
                <a:latin typeface="Bradley Hand" pitchFamily="2" charset="0"/>
              </a:rPr>
              <a:t>W szkolnej pracowni komputerowej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czuje się pewnie i wyjątkowo.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Internet sama przeglądać lubi,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i ciekawych treści nigdy nie zgubi.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88853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334FD47-6901-9B24-0BFA-19DCA3AAF7E4}"/>
              </a:ext>
            </a:extLst>
          </p:cNvPr>
          <p:cNvSpPr txBox="1"/>
          <p:nvPr/>
        </p:nvSpPr>
        <p:spPr>
          <a:xfrm>
            <a:off x="358358" y="1768666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>
                <a:latin typeface="Bradley Hand" pitchFamily="2" charset="0"/>
              </a:rPr>
              <a:t>Radosław</a:t>
            </a:r>
            <a:r>
              <a:rPr lang="en-US" sz="3600" dirty="0">
                <a:latin typeface="Bradley Hand" pitchFamily="2" charset="0"/>
              </a:rPr>
              <a:t> </a:t>
            </a:r>
            <a:r>
              <a:rPr lang="en-US" sz="3600" dirty="0" err="1">
                <a:latin typeface="Bradley Hand" pitchFamily="2" charset="0"/>
              </a:rPr>
              <a:t>Pałasz</a:t>
            </a:r>
            <a:endParaRPr lang="en-US" sz="3600" dirty="0">
              <a:latin typeface="Bradley Hand" pitchFamily="2" charset="0"/>
            </a:endParaRPr>
          </a:p>
        </p:txBody>
      </p:sp>
      <p:pic>
        <p:nvPicPr>
          <p:cNvPr id="3" name="Obraz 2" descr="Obraz zawierający osoba, Ludzka twarz, ubrania, ściana&#10;&#10;Opis wygenerowany automatycznie">
            <a:extLst>
              <a:ext uri="{FF2B5EF4-FFF2-40B4-BE49-F238E27FC236}">
                <a16:creationId xmlns:a16="http://schemas.microsoft.com/office/drawing/2014/main" id="{EFF86B6D-0F86-9911-9914-5487111B57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675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299451B-FD98-6C85-9308-21730FE21E1C}"/>
              </a:ext>
            </a:extLst>
          </p:cNvPr>
          <p:cNvSpPr txBox="1"/>
          <p:nvPr/>
        </p:nvSpPr>
        <p:spPr>
          <a:xfrm>
            <a:off x="-569934" y="2801153"/>
            <a:ext cx="610017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Bradley Hand" pitchFamily="2" charset="0"/>
              </a:rPr>
              <a:t>Radek gazety czytać lubi,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żadnej nowinki nie zagubi.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Ciepłe skarpety chętnie nosi,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o wygodę zawsze prosi.</a:t>
            </a:r>
          </a:p>
          <a:p>
            <a:pPr algn="ctr"/>
            <a:r>
              <a:rPr lang="pl-PL" sz="2000" dirty="0">
                <a:latin typeface="Bradley Hand" pitchFamily="2" charset="0"/>
              </a:rPr>
              <a:t>Piłki bardzo lubi Radek,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to jego sportowy przypadek.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Odbija je jak koszykarz z wprawą,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zawsze bawiąc się ciekawie i żwawo.</a:t>
            </a:r>
          </a:p>
          <a:p>
            <a:pPr algn="ctr"/>
            <a:r>
              <a:rPr lang="pl-PL" sz="2000" dirty="0">
                <a:latin typeface="Bradley Hand" pitchFamily="2" charset="0"/>
              </a:rPr>
              <a:t>Na bal kiedyś się wybrał śmiało,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jak Ralf Kamiński wyglądał wspaniale.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Fryzurę miał niemal taką samą,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więc rozpoznano go od razu rano!</a:t>
            </a:r>
          </a:p>
        </p:txBody>
      </p:sp>
    </p:spTree>
    <p:extLst>
      <p:ext uri="{BB962C8B-B14F-4D97-AF65-F5344CB8AC3E}">
        <p14:creationId xmlns:p14="http://schemas.microsoft.com/office/powerpoint/2010/main" val="36736751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obraz, Materiały biurowe, Sztuka dziecięca, rysowanie&#10;&#10;Opis wygenerowany automatycznie">
            <a:extLst>
              <a:ext uri="{FF2B5EF4-FFF2-40B4-BE49-F238E27FC236}">
                <a16:creationId xmlns:a16="http://schemas.microsoft.com/office/drawing/2014/main" id="{863CF577-5437-1D3B-ED64-4F27B5A988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85"/>
          <a:stretch>
            <a:fillRect/>
          </a:stretch>
        </p:blipFill>
        <p:spPr>
          <a:xfrm>
            <a:off x="3784316" y="10"/>
            <a:ext cx="8407684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19D779C-A154-CD78-BDC4-2C661C6892FE}"/>
              </a:ext>
            </a:extLst>
          </p:cNvPr>
          <p:cNvSpPr txBox="1"/>
          <p:nvPr/>
        </p:nvSpPr>
        <p:spPr>
          <a:xfrm>
            <a:off x="298661" y="2108876"/>
            <a:ext cx="3634511" cy="26402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Klasa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 8B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Wychowawca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mgr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 Agnieszka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Kazimierska-Bauerek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Bradley Hand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30335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94669B6-BE5F-C8C2-3D50-3D22BBDAC5F4}"/>
              </a:ext>
            </a:extLst>
          </p:cNvPr>
          <p:cNvSpPr txBox="1"/>
          <p:nvPr/>
        </p:nvSpPr>
        <p:spPr>
          <a:xfrm>
            <a:off x="255644" y="1768666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>
                <a:latin typeface="Bradley Hand" pitchFamily="2" charset="0"/>
              </a:rPr>
              <a:t>Oliwia</a:t>
            </a:r>
            <a:r>
              <a:rPr lang="en-US" sz="3600" dirty="0">
                <a:latin typeface="Bradley Hand" pitchFamily="2" charset="0"/>
              </a:rPr>
              <a:t> </a:t>
            </a:r>
            <a:r>
              <a:rPr lang="en-US" sz="3600" dirty="0" err="1">
                <a:latin typeface="Bradley Hand" pitchFamily="2" charset="0"/>
              </a:rPr>
              <a:t>Zemczak</a:t>
            </a:r>
            <a:endParaRPr lang="en-US" sz="3600" dirty="0">
              <a:latin typeface="Bradley Hand" pitchFamily="2" charset="0"/>
            </a:endParaRPr>
          </a:p>
        </p:txBody>
      </p:sp>
      <p:pic>
        <p:nvPicPr>
          <p:cNvPr id="5" name="Obraz 4" descr="Obraz zawierający na wolnym powietrzu, osoba, drzewo, ubrania&#10;&#10;Opis wygenerowany automatycznie">
            <a:extLst>
              <a:ext uri="{FF2B5EF4-FFF2-40B4-BE49-F238E27FC236}">
                <a16:creationId xmlns:a16="http://schemas.microsoft.com/office/drawing/2014/main" id="{4E05ECD7-2BE5-2449-1AEE-3616E3AC90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77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5A5882E-3552-A810-AAA7-D0E02713E928}"/>
              </a:ext>
            </a:extLst>
          </p:cNvPr>
          <p:cNvSpPr txBox="1"/>
          <p:nvPr/>
        </p:nvSpPr>
        <p:spPr>
          <a:xfrm>
            <a:off x="-672648" y="2789320"/>
            <a:ext cx="610017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Bradley Hand" pitchFamily="2" charset="0"/>
              </a:rPr>
              <a:t>Dzień dobry mówi już od rana,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bo jest serdeczna i lubiana.</a:t>
            </a:r>
          </a:p>
          <a:p>
            <a:pPr algn="ctr"/>
            <a:r>
              <a:rPr lang="pl-PL" dirty="0">
                <a:latin typeface="Bradley Hand" pitchFamily="2" charset="0"/>
              </a:rPr>
              <a:t>Pytań ma całe mnóstwo w głowie,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chce wiedzieć wszystko, co kto powie.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Ciekawa świata jest ogromnie,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więc pyta często i przytomnie.</a:t>
            </a:r>
          </a:p>
          <a:p>
            <a:pPr algn="ctr"/>
            <a:r>
              <a:rPr lang="pl-PL" dirty="0">
                <a:latin typeface="Bradley Hand" pitchFamily="2" charset="0"/>
              </a:rPr>
              <a:t>Lubi zagadki kryminalne,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tajemnicze i niebanalne.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Szukając tropów oraz śladów,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odkrywa wiele ciekawych przykładów.</a:t>
            </a:r>
          </a:p>
          <a:p>
            <a:pPr algn="ctr"/>
            <a:r>
              <a:rPr lang="pl-PL" dirty="0">
                <a:latin typeface="Bradley Hand" pitchFamily="2" charset="0"/>
              </a:rPr>
              <a:t>Wózki bardzo ją interesują,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a dzieci szczególnie fascynują.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Chętnie się nimi opiekuje,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czułość i troskę okazuje.</a:t>
            </a:r>
          </a:p>
        </p:txBody>
      </p:sp>
    </p:spTree>
    <p:extLst>
      <p:ext uri="{BB962C8B-B14F-4D97-AF65-F5344CB8AC3E}">
        <p14:creationId xmlns:p14="http://schemas.microsoft.com/office/powerpoint/2010/main" val="31517686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B310C63-34CC-AD2A-F0FC-9069162E7F5E}"/>
              </a:ext>
            </a:extLst>
          </p:cNvPr>
          <p:cNvSpPr txBox="1"/>
          <p:nvPr/>
        </p:nvSpPr>
        <p:spPr>
          <a:xfrm>
            <a:off x="25256" y="2281785"/>
            <a:ext cx="4897677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>
                <a:latin typeface="Bradley Hand" pitchFamily="2" charset="0"/>
              </a:rPr>
              <a:t>Klasa</a:t>
            </a:r>
            <a:r>
              <a:rPr lang="en-US" sz="3600" dirty="0">
                <a:latin typeface="Bradley Hand" pitchFamily="2" charset="0"/>
              </a:rPr>
              <a:t> 8C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>
                <a:latin typeface="Bradley Hand" pitchFamily="2" charset="0"/>
              </a:rPr>
              <a:t>Wychowawca</a:t>
            </a:r>
            <a:r>
              <a:rPr lang="en-US" sz="3600" dirty="0">
                <a:latin typeface="Bradley Hand" pitchFamily="2" charset="0"/>
              </a:rPr>
              <a:t>: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Bradley Hand" pitchFamily="2" charset="0"/>
              </a:rPr>
              <a:t> </a:t>
            </a:r>
            <a:r>
              <a:rPr lang="en-US" sz="3600" dirty="0" err="1">
                <a:latin typeface="Bradley Hand" pitchFamily="2" charset="0"/>
              </a:rPr>
              <a:t>mgr</a:t>
            </a:r>
            <a:r>
              <a:rPr lang="en-US" sz="3600" dirty="0">
                <a:latin typeface="Bradley Hand" pitchFamily="2" charset="0"/>
              </a:rPr>
              <a:t> Zbigniew Krupa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A2A42E0-34A1-4B71-D43E-D87AD3CD89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430" r="5047"/>
          <a:stretch>
            <a:fillRect/>
          </a:stretch>
        </p:blipFill>
        <p:spPr>
          <a:xfrm>
            <a:off x="4922933" y="-3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86189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BE25DD3-BCF8-7553-1A58-FFD24D0063AF}"/>
              </a:ext>
            </a:extLst>
          </p:cNvPr>
          <p:cNvSpPr txBox="1"/>
          <p:nvPr/>
        </p:nvSpPr>
        <p:spPr>
          <a:xfrm>
            <a:off x="255644" y="1787913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Bradley Hand" pitchFamily="2" charset="0"/>
              </a:rPr>
              <a:t>Szymon </a:t>
            </a:r>
            <a:r>
              <a:rPr lang="en-US" sz="3600" dirty="0" err="1">
                <a:latin typeface="Bradley Hand" pitchFamily="2" charset="0"/>
              </a:rPr>
              <a:t>Korwek</a:t>
            </a:r>
            <a:endParaRPr lang="en-US" sz="3600" dirty="0">
              <a:latin typeface="Bradley Hand" pitchFamily="2" charset="0"/>
            </a:endParaRPr>
          </a:p>
        </p:txBody>
      </p:sp>
      <p:pic>
        <p:nvPicPr>
          <p:cNvPr id="3" name="Obraz 2" descr="Obraz zawierający osoba, ubrania, na wolnym powietrzu, Ludzka twarz&#10;&#10;Opis wygenerowany automatycznie">
            <a:extLst>
              <a:ext uri="{FF2B5EF4-FFF2-40B4-BE49-F238E27FC236}">
                <a16:creationId xmlns:a16="http://schemas.microsoft.com/office/drawing/2014/main" id="{F8326F61-B812-B82D-A7FB-1A5F20BCCA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9" r="-1" b="24987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E244A62-2A7D-CD04-DC79-AC9E5F93C15A}"/>
              </a:ext>
            </a:extLst>
          </p:cNvPr>
          <p:cNvSpPr txBox="1"/>
          <p:nvPr/>
        </p:nvSpPr>
        <p:spPr>
          <a:xfrm>
            <a:off x="-672648" y="2894178"/>
            <a:ext cx="610017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Bradley Hand" pitchFamily="2" charset="0"/>
              </a:rPr>
              <a:t>Szymon wysoki jest jak dąb,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na twarzy zawsze uśmiech ma.</a:t>
            </a:r>
          </a:p>
          <a:p>
            <a:pPr algn="ctr"/>
            <a:r>
              <a:rPr lang="pl-PL" sz="2000" dirty="0">
                <a:latin typeface="Bradley Hand" pitchFamily="2" charset="0"/>
              </a:rPr>
              <a:t>Piłki, klocki – jego świat,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wielkim krokiem zwiedza świat.</a:t>
            </a:r>
          </a:p>
          <a:p>
            <a:pPr algn="ctr"/>
            <a:r>
              <a:rPr lang="pl-PL" sz="2000" dirty="0">
                <a:latin typeface="Bradley Hand" pitchFamily="2" charset="0"/>
              </a:rPr>
              <a:t>Lubi wszystkich – panie, dzieci,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dobrym sercem wokół świeci.</a:t>
            </a:r>
          </a:p>
          <a:p>
            <a:pPr algn="ctr"/>
            <a:r>
              <a:rPr lang="pl-PL" sz="2000" dirty="0">
                <a:latin typeface="Bradley Hand" pitchFamily="2" charset="0"/>
              </a:rPr>
              <a:t>A Ewa, pielęgniarka miła,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serce Szymka podbić potrafiła.</a:t>
            </a:r>
          </a:p>
          <a:p>
            <a:pPr algn="ctr"/>
            <a:r>
              <a:rPr lang="pl-PL" sz="2000" dirty="0">
                <a:latin typeface="Bradley Hand" pitchFamily="2" charset="0"/>
              </a:rPr>
              <a:t>Książki także czytać lubi,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w ich przygodach się nie gubi.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Każda strona go zachwyca,</a:t>
            </a:r>
            <a:br>
              <a:rPr lang="pl-PL" sz="2000" dirty="0">
                <a:latin typeface="Bradley Hand" pitchFamily="2" charset="0"/>
              </a:rPr>
            </a:br>
            <a:r>
              <a:rPr lang="pl-PL" sz="2000" dirty="0">
                <a:latin typeface="Bradley Hand" pitchFamily="2" charset="0"/>
              </a:rPr>
              <a:t>bo wyobraźnię swą zachwyca.</a:t>
            </a:r>
          </a:p>
        </p:txBody>
      </p:sp>
    </p:spTree>
    <p:extLst>
      <p:ext uri="{BB962C8B-B14F-4D97-AF65-F5344CB8AC3E}">
        <p14:creationId xmlns:p14="http://schemas.microsoft.com/office/powerpoint/2010/main" val="39485538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balon, Materiały biurowe, w pomieszczeniu, na wolnym powietrzu&#10;&#10;Opis wygenerowany automatycznie">
            <a:extLst>
              <a:ext uri="{FF2B5EF4-FFF2-40B4-BE49-F238E27FC236}">
                <a16:creationId xmlns:a16="http://schemas.microsoft.com/office/drawing/2014/main" id="{A94D22DD-29BA-03ED-F9A4-5A1C7C3756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13196" b="2535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8FD5605-C5C7-7B62-999C-7A333EF5227C}"/>
              </a:ext>
            </a:extLst>
          </p:cNvPr>
          <p:cNvSpPr txBox="1"/>
          <p:nvPr/>
        </p:nvSpPr>
        <p:spPr>
          <a:xfrm>
            <a:off x="725466" y="2681093"/>
            <a:ext cx="10515600" cy="4176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>
                <a:solidFill>
                  <a:schemeClr val="bg1"/>
                </a:solidFill>
                <a:latin typeface="Bradley Hand" pitchFamily="2" charset="0"/>
              </a:rPr>
              <a:t>Życzymy</a:t>
            </a:r>
            <a:r>
              <a:rPr lang="en-US" sz="3600" dirty="0">
                <a:solidFill>
                  <a:schemeClr val="bg1"/>
                </a:solidFill>
                <a:latin typeface="Bradley Hand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adley Hand" pitchFamily="2" charset="0"/>
              </a:rPr>
              <a:t>Wam</a:t>
            </a:r>
            <a:r>
              <a:rPr lang="en-US" sz="3600" dirty="0">
                <a:solidFill>
                  <a:schemeClr val="bg1"/>
                </a:solidFill>
                <a:latin typeface="Bradley Hand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adley Hand" pitchFamily="2" charset="0"/>
              </a:rPr>
              <a:t>abyście</a:t>
            </a:r>
            <a:r>
              <a:rPr lang="en-US" sz="3600" dirty="0">
                <a:solidFill>
                  <a:schemeClr val="bg1"/>
                </a:solidFill>
                <a:latin typeface="Bradley Hand" pitchFamily="2" charset="0"/>
              </a:rPr>
              <a:t> z </a:t>
            </a:r>
            <a:r>
              <a:rPr lang="en-US" sz="3600" dirty="0" err="1">
                <a:solidFill>
                  <a:schemeClr val="bg1"/>
                </a:solidFill>
                <a:latin typeface="Bradley Hand" pitchFamily="2" charset="0"/>
              </a:rPr>
              <a:t>odwagą</a:t>
            </a:r>
            <a:r>
              <a:rPr lang="en-US" sz="3600" dirty="0">
                <a:solidFill>
                  <a:schemeClr val="bg1"/>
                </a:solidFill>
                <a:latin typeface="Bradley Hand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adley Hand" pitchFamily="2" charset="0"/>
              </a:rPr>
              <a:t>i</a:t>
            </a:r>
            <a:r>
              <a:rPr lang="en-US" sz="3600" dirty="0">
                <a:solidFill>
                  <a:schemeClr val="bg1"/>
                </a:solidFill>
                <a:latin typeface="Bradley Hand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adley Hand" pitchFamily="2" charset="0"/>
              </a:rPr>
              <a:t>radością</a:t>
            </a:r>
            <a:r>
              <a:rPr lang="en-US" sz="3600" dirty="0">
                <a:solidFill>
                  <a:schemeClr val="bg1"/>
                </a:solidFill>
                <a:latin typeface="Bradley Hand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adley Hand" pitchFamily="2" charset="0"/>
              </a:rPr>
              <a:t>pokonywali</a:t>
            </a:r>
            <a:r>
              <a:rPr lang="en-US" sz="3600" dirty="0">
                <a:solidFill>
                  <a:schemeClr val="bg1"/>
                </a:solidFill>
                <a:latin typeface="Bradley Hand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adley Hand" pitchFamily="2" charset="0"/>
              </a:rPr>
              <a:t>dalsze</a:t>
            </a:r>
            <a:r>
              <a:rPr lang="en-US" sz="3600" dirty="0">
                <a:solidFill>
                  <a:schemeClr val="bg1"/>
                </a:solidFill>
                <a:latin typeface="Bradley Hand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adley Hand" pitchFamily="2" charset="0"/>
              </a:rPr>
              <a:t>kroki</a:t>
            </a:r>
            <a:r>
              <a:rPr lang="en-US" sz="3600" dirty="0">
                <a:solidFill>
                  <a:schemeClr val="bg1"/>
                </a:solidFill>
                <a:latin typeface="Bradley Hand" pitchFamily="2" charset="0"/>
              </a:rPr>
              <a:t>, a w </a:t>
            </a:r>
            <a:r>
              <a:rPr lang="en-US" sz="3600" dirty="0" err="1">
                <a:solidFill>
                  <a:schemeClr val="bg1"/>
                </a:solidFill>
                <a:latin typeface="Bradley Hand" pitchFamily="2" charset="0"/>
              </a:rPr>
              <a:t>nowym</a:t>
            </a:r>
            <a:r>
              <a:rPr lang="en-US" sz="3600" dirty="0">
                <a:solidFill>
                  <a:schemeClr val="bg1"/>
                </a:solidFill>
                <a:latin typeface="Bradley Hand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adley Hand" pitchFamily="2" charset="0"/>
              </a:rPr>
              <a:t>miejscu</a:t>
            </a:r>
            <a:r>
              <a:rPr lang="en-US" sz="3600" dirty="0">
                <a:solidFill>
                  <a:schemeClr val="bg1"/>
                </a:solidFill>
                <a:latin typeface="Bradley Hand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adley Hand" pitchFamily="2" charset="0"/>
              </a:rPr>
              <a:t>czuli</a:t>
            </a:r>
            <a:r>
              <a:rPr lang="en-US" sz="3600" dirty="0">
                <a:solidFill>
                  <a:schemeClr val="bg1"/>
                </a:solidFill>
                <a:latin typeface="Bradley Hand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adley Hand" pitchFamily="2" charset="0"/>
              </a:rPr>
              <a:t>się</a:t>
            </a:r>
            <a:r>
              <a:rPr lang="en-US" sz="3600" dirty="0">
                <a:solidFill>
                  <a:schemeClr val="bg1"/>
                </a:solidFill>
                <a:latin typeface="Bradley Hand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adley Hand" pitchFamily="2" charset="0"/>
              </a:rPr>
              <a:t>chciani</a:t>
            </a:r>
            <a:r>
              <a:rPr lang="en-US" sz="3600" dirty="0">
                <a:solidFill>
                  <a:schemeClr val="bg1"/>
                </a:solidFill>
                <a:latin typeface="Bradley Hand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adley Hand" pitchFamily="2" charset="0"/>
              </a:rPr>
              <a:t>i</a:t>
            </a:r>
            <a:r>
              <a:rPr lang="en-US" sz="3600" dirty="0">
                <a:solidFill>
                  <a:schemeClr val="bg1"/>
                </a:solidFill>
                <a:latin typeface="Bradley Hand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adley Hand" pitchFamily="2" charset="0"/>
              </a:rPr>
              <a:t>rozumiani</a:t>
            </a:r>
            <a:r>
              <a:rPr lang="en-US" sz="3600" dirty="0">
                <a:solidFill>
                  <a:schemeClr val="bg1"/>
                </a:solidFill>
                <a:latin typeface="Bradley Hand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997448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10F870-86CC-3E82-B391-1B683883B5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780A517-5956-1312-AD2E-FB20A374F29D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Absolwenci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Oddziałów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Przedszkolnych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Bradley Hand" pitchFamily="2" charset="0"/>
              <a:ea typeface="+mj-ea"/>
              <a:cs typeface="+mj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6718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misiek, niedźwiedź, zabawka, pluszak&#10;&#10;Opis wygenerowany automatycznie">
            <a:extLst>
              <a:ext uri="{FF2B5EF4-FFF2-40B4-BE49-F238E27FC236}">
                <a16:creationId xmlns:a16="http://schemas.microsoft.com/office/drawing/2014/main" id="{4F17C446-D33D-5AF6-43D5-A53E9A9B1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>
            <a:fillRect/>
          </a:stretch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5A641F2-688B-7B41-1BBF-3B023C6273EC}"/>
              </a:ext>
            </a:extLst>
          </p:cNvPr>
          <p:cNvSpPr txBox="1"/>
          <p:nvPr/>
        </p:nvSpPr>
        <p:spPr>
          <a:xfrm>
            <a:off x="524662" y="5935778"/>
            <a:ext cx="6931319" cy="752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Oddział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Przedszkolny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 2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„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Misie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”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Wychowawca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: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mgr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 Joanna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Gajzler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Bradley Hand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579138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B1DB0C7-CC8A-578E-5DBA-2A8AD507027E}"/>
              </a:ext>
            </a:extLst>
          </p:cNvPr>
          <p:cNvSpPr txBox="1"/>
          <p:nvPr/>
        </p:nvSpPr>
        <p:spPr>
          <a:xfrm>
            <a:off x="943100" y="478724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latin typeface="Bradley Hand" pitchFamily="2" charset="0"/>
                <a:ea typeface="+mj-ea"/>
                <a:cs typeface="+mj-cs"/>
              </a:rPr>
              <a:t>Dawid</a:t>
            </a:r>
            <a:r>
              <a:rPr lang="en-US" sz="3600" dirty="0">
                <a:latin typeface="Bradley Hand" pitchFamily="2" charset="0"/>
                <a:ea typeface="+mj-ea"/>
                <a:cs typeface="+mj-cs"/>
              </a:rPr>
              <a:t> </a:t>
            </a:r>
            <a:r>
              <a:rPr lang="en-US" sz="3600" dirty="0" err="1">
                <a:latin typeface="Bradley Hand" pitchFamily="2" charset="0"/>
                <a:ea typeface="+mj-ea"/>
                <a:cs typeface="+mj-cs"/>
              </a:rPr>
              <a:t>Pluta</a:t>
            </a:r>
            <a:endParaRPr lang="en-US" sz="3600" dirty="0">
              <a:latin typeface="Bradley Hand" pitchFamily="2" charset="0"/>
              <a:ea typeface="+mj-ea"/>
              <a:cs typeface="+mj-cs"/>
            </a:endParaRP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CE7180A-88CD-E502-6A34-5561F95A05A8}"/>
              </a:ext>
            </a:extLst>
          </p:cNvPr>
          <p:cNvSpPr txBox="1"/>
          <p:nvPr/>
        </p:nvSpPr>
        <p:spPr>
          <a:xfrm>
            <a:off x="221532" y="2845519"/>
            <a:ext cx="4491719" cy="3843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 err="1">
                <a:latin typeface="Bradley Hand" pitchFamily="2" charset="0"/>
              </a:rPr>
              <a:t>Dawidek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zawsze</a:t>
            </a:r>
            <a:r>
              <a:rPr lang="en-US" dirty="0">
                <a:latin typeface="Bradley Hand" pitchFamily="2" charset="0"/>
              </a:rPr>
              <a:t> jest </a:t>
            </a:r>
            <a:r>
              <a:rPr lang="en-US" dirty="0" err="1">
                <a:latin typeface="Bradley Hand" pitchFamily="2" charset="0"/>
              </a:rPr>
              <a:t>radosny</a:t>
            </a:r>
            <a:r>
              <a:rPr lang="en-US" dirty="0">
                <a:latin typeface="Bradley Hand" pitchFamily="2" charset="0"/>
              </a:rPr>
              <a:t>,</a:t>
            </a:r>
            <a:br>
              <a:rPr lang="en-US" dirty="0">
                <a:latin typeface="Bradley Hand" pitchFamily="2" charset="0"/>
              </a:rPr>
            </a:br>
            <a:r>
              <a:rPr lang="en-US" dirty="0" err="1">
                <a:latin typeface="Bradley Hand" pitchFamily="2" charset="0"/>
              </a:rPr>
              <a:t>uśmiech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jego</a:t>
            </a:r>
            <a:r>
              <a:rPr lang="en-US" dirty="0">
                <a:latin typeface="Bradley Hand" pitchFamily="2" charset="0"/>
              </a:rPr>
              <a:t> jest </a:t>
            </a:r>
            <a:r>
              <a:rPr lang="en-US" dirty="0" err="1">
                <a:latin typeface="Bradley Hand" pitchFamily="2" charset="0"/>
              </a:rPr>
              <a:t>donośny</a:t>
            </a:r>
            <a:r>
              <a:rPr lang="en-US" dirty="0">
                <a:latin typeface="Bradley Hand" pitchFamily="2" charset="0"/>
              </a:rPr>
              <a:t>.</a:t>
            </a:r>
            <a:br>
              <a:rPr lang="en-US" dirty="0">
                <a:latin typeface="Bradley Hand" pitchFamily="2" charset="0"/>
              </a:rPr>
            </a:br>
            <a:r>
              <a:rPr lang="en-US" dirty="0" err="1">
                <a:latin typeface="Bradley Hand" pitchFamily="2" charset="0"/>
              </a:rPr>
              <a:t>Dobrym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słowem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wszystkich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wita</a:t>
            </a:r>
            <a:r>
              <a:rPr lang="en-US" dirty="0">
                <a:latin typeface="Bradley Hand" pitchFamily="2" charset="0"/>
              </a:rPr>
              <a:t>,</a:t>
            </a:r>
            <a:br>
              <a:rPr lang="en-US" dirty="0">
                <a:latin typeface="Bradley Hand" pitchFamily="2" charset="0"/>
              </a:rPr>
            </a:br>
            <a:r>
              <a:rPr lang="en-US" dirty="0" err="1">
                <a:latin typeface="Bradley Hand" pitchFamily="2" charset="0"/>
              </a:rPr>
              <a:t>i</a:t>
            </a:r>
            <a:r>
              <a:rPr lang="en-US" dirty="0">
                <a:latin typeface="Bradley Hand" pitchFamily="2" charset="0"/>
              </a:rPr>
              <a:t> o </a:t>
            </a:r>
            <a:r>
              <a:rPr lang="en-US" dirty="0" err="1">
                <a:latin typeface="Bradley Hand" pitchFamily="2" charset="0"/>
              </a:rPr>
              <a:t>pomoc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często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pyta</a:t>
            </a:r>
            <a:r>
              <a:rPr lang="en-US" dirty="0">
                <a:latin typeface="Bradley Hand" pitchFamily="2" charset="0"/>
              </a:rPr>
              <a:t>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Bradley Hand" pitchFamily="2" charset="0"/>
              </a:rPr>
              <a:t>W </a:t>
            </a:r>
            <a:r>
              <a:rPr lang="en-US" dirty="0" err="1">
                <a:latin typeface="Bradley Hand" pitchFamily="2" charset="0"/>
              </a:rPr>
              <a:t>grupie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Żabki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wiele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lat</a:t>
            </a:r>
            <a:r>
              <a:rPr lang="en-US" dirty="0">
                <a:latin typeface="Bradley Hand" pitchFamily="2" charset="0"/>
              </a:rPr>
              <a:t>,</a:t>
            </a:r>
            <a:br>
              <a:rPr lang="en-US" dirty="0">
                <a:latin typeface="Bradley Hand" pitchFamily="2" charset="0"/>
              </a:rPr>
            </a:br>
            <a:r>
              <a:rPr lang="en-US" dirty="0" err="1">
                <a:latin typeface="Bradley Hand" pitchFamily="2" charset="0"/>
              </a:rPr>
              <a:t>poznał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dobrze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szkolny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świat</a:t>
            </a:r>
            <a:r>
              <a:rPr lang="en-US" dirty="0">
                <a:latin typeface="Bradley Hand" pitchFamily="2" charset="0"/>
              </a:rPr>
              <a:t>.</a:t>
            </a:r>
            <a:br>
              <a:rPr lang="en-US" dirty="0">
                <a:latin typeface="Bradley Hand" pitchFamily="2" charset="0"/>
              </a:rPr>
            </a:br>
            <a:r>
              <a:rPr lang="en-US" dirty="0" err="1">
                <a:latin typeface="Bradley Hand" pitchFamily="2" charset="0"/>
              </a:rPr>
              <a:t>Teraz</a:t>
            </a:r>
            <a:r>
              <a:rPr lang="en-US" dirty="0">
                <a:latin typeface="Bradley Hand" pitchFamily="2" charset="0"/>
              </a:rPr>
              <a:t> w </a:t>
            </a:r>
            <a:r>
              <a:rPr lang="en-US" dirty="0" err="1">
                <a:latin typeface="Bradley Hand" pitchFamily="2" charset="0"/>
              </a:rPr>
              <a:t>Misiach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swoje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miejsce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miał</a:t>
            </a:r>
            <a:r>
              <a:rPr lang="en-US" dirty="0">
                <a:latin typeface="Bradley Hand" pitchFamily="2" charset="0"/>
              </a:rPr>
              <a:t>,</a:t>
            </a:r>
            <a:br>
              <a:rPr lang="en-US" dirty="0">
                <a:latin typeface="Bradley Hand" pitchFamily="2" charset="0"/>
              </a:rPr>
            </a:br>
            <a:r>
              <a:rPr lang="en-US" dirty="0" err="1">
                <a:latin typeface="Bradley Hand" pitchFamily="2" charset="0"/>
              </a:rPr>
              <a:t>gdzie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każdy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dobrze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Dawidka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znał</a:t>
            </a:r>
            <a:r>
              <a:rPr lang="en-US" dirty="0">
                <a:latin typeface="Bradley Hand" pitchFamily="2" charset="0"/>
              </a:rPr>
              <a:t>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 err="1">
                <a:latin typeface="Bradley Hand" pitchFamily="2" charset="0"/>
              </a:rPr>
              <a:t>Pani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Asi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i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Angelice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pomaga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chętnie</a:t>
            </a:r>
            <a:r>
              <a:rPr lang="en-US" dirty="0">
                <a:latin typeface="Bradley Hand" pitchFamily="2" charset="0"/>
              </a:rPr>
              <a:t> co </a:t>
            </a:r>
            <a:r>
              <a:rPr lang="en-US" dirty="0" err="1">
                <a:latin typeface="Bradley Hand" pitchFamily="2" charset="0"/>
              </a:rPr>
              <a:t>dnia</a:t>
            </a:r>
            <a:r>
              <a:rPr lang="en-US" dirty="0">
                <a:latin typeface="Bradley Hand" pitchFamily="2" charset="0"/>
              </a:rPr>
              <a:t>,</a:t>
            </a:r>
            <a:br>
              <a:rPr lang="en-US" dirty="0">
                <a:latin typeface="Bradley Hand" pitchFamily="2" charset="0"/>
              </a:rPr>
            </a:br>
            <a:r>
              <a:rPr lang="en-US" dirty="0" err="1">
                <a:latin typeface="Bradley Hand" pitchFamily="2" charset="0"/>
              </a:rPr>
              <a:t>przy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wydawaniu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posiłków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zawsze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obok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nich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trwa</a:t>
            </a:r>
            <a:r>
              <a:rPr lang="en-US" dirty="0">
                <a:latin typeface="Bradley Hand" pitchFamily="2" charset="0"/>
              </a:rPr>
              <a:t>.</a:t>
            </a:r>
            <a:br>
              <a:rPr lang="en-US" dirty="0">
                <a:latin typeface="Bradley Hand" pitchFamily="2" charset="0"/>
              </a:rPr>
            </a:br>
            <a:r>
              <a:rPr lang="en-US" dirty="0" err="1">
                <a:latin typeface="Bradley Hand" pitchFamily="2" charset="0"/>
              </a:rPr>
              <a:t>Asystuje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dzielnie</a:t>
            </a:r>
            <a:r>
              <a:rPr lang="en-US" dirty="0">
                <a:latin typeface="Bradley Hand" pitchFamily="2" charset="0"/>
              </a:rPr>
              <a:t>, </a:t>
            </a:r>
            <a:r>
              <a:rPr lang="en-US" dirty="0" err="1">
                <a:latin typeface="Bradley Hand" pitchFamily="2" charset="0"/>
              </a:rPr>
              <a:t>bardzo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się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stara</a:t>
            </a:r>
            <a:r>
              <a:rPr lang="en-US" dirty="0">
                <a:latin typeface="Bradley Hand" pitchFamily="2" charset="0"/>
              </a:rPr>
              <a:t>,</a:t>
            </a:r>
            <a:br>
              <a:rPr lang="en-US" dirty="0">
                <a:latin typeface="Bradley Hand" pitchFamily="2" charset="0"/>
              </a:rPr>
            </a:br>
            <a:r>
              <a:rPr lang="en-US" dirty="0" err="1">
                <a:latin typeface="Bradley Hand" pitchFamily="2" charset="0"/>
              </a:rPr>
              <a:t>bo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pomoc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innym</a:t>
            </a:r>
            <a:r>
              <a:rPr lang="en-US" dirty="0">
                <a:latin typeface="Bradley Hand" pitchFamily="2" charset="0"/>
              </a:rPr>
              <a:t> to </a:t>
            </a:r>
            <a:r>
              <a:rPr lang="en-US" dirty="0" err="1">
                <a:latin typeface="Bradley Hand" pitchFamily="2" charset="0"/>
              </a:rPr>
              <a:t>jego</a:t>
            </a:r>
            <a:r>
              <a:rPr lang="en-US" dirty="0">
                <a:latin typeface="Bradley Hand" pitchFamily="2" charset="0"/>
              </a:rPr>
              <a:t> </a:t>
            </a:r>
            <a:r>
              <a:rPr lang="en-US" dirty="0" err="1">
                <a:latin typeface="Bradley Hand" pitchFamily="2" charset="0"/>
              </a:rPr>
              <a:t>wiara</a:t>
            </a:r>
            <a:r>
              <a:rPr lang="en-US" dirty="0">
                <a:latin typeface="Bradley Hand" pitchFamily="2" charset="0"/>
              </a:rPr>
              <a:t>.</a:t>
            </a:r>
          </a:p>
        </p:txBody>
      </p:sp>
      <p:pic>
        <p:nvPicPr>
          <p:cNvPr id="4" name="Obraz 3" descr="Obraz zawierający Ludzka twarz, osoba, uśmiech, ubrania&#10;&#10;Opis wygenerowany automatycznie">
            <a:extLst>
              <a:ext uri="{FF2B5EF4-FFF2-40B4-BE49-F238E27FC236}">
                <a16:creationId xmlns:a16="http://schemas.microsoft.com/office/drawing/2014/main" id="{418C844F-BC40-9CD2-E501-C582414C4F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25226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57429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1F116E9-DE76-05D6-6532-8C58B11540B1}"/>
              </a:ext>
            </a:extLst>
          </p:cNvPr>
          <p:cNvSpPr txBox="1"/>
          <p:nvPr/>
        </p:nvSpPr>
        <p:spPr>
          <a:xfrm>
            <a:off x="1026460" y="5632386"/>
            <a:ext cx="9681882" cy="739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Oddział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Przedszkolny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 3 „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Sówki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”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Wychowawca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: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mgr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 Anna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Szafraniec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Bradley Hand" pitchFamily="2" charset="0"/>
              <a:ea typeface="+mj-ea"/>
              <a:cs typeface="+mj-cs"/>
            </a:endParaRPr>
          </a:p>
        </p:txBody>
      </p:sp>
      <p:pic>
        <p:nvPicPr>
          <p:cNvPr id="4" name="Obraz 3" descr="Obraz zawierający ptak, sowa, ptak łowny, drzewo&#10;&#10;Opis wygenerowany automatycznie">
            <a:extLst>
              <a:ext uri="{FF2B5EF4-FFF2-40B4-BE49-F238E27FC236}">
                <a16:creationId xmlns:a16="http://schemas.microsoft.com/office/drawing/2014/main" id="{22FEB861-BD06-B633-3045-EBEBABC0DC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5" b="26103"/>
          <a:stretch>
            <a:fillRect/>
          </a:stretch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1613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9936831-87D0-0BD1-E77A-720CE362AE27}"/>
              </a:ext>
            </a:extLst>
          </p:cNvPr>
          <p:cNvSpPr txBox="1"/>
          <p:nvPr/>
        </p:nvSpPr>
        <p:spPr>
          <a:xfrm>
            <a:off x="297762" y="1735798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>
                <a:latin typeface="Bradley Hand" pitchFamily="2" charset="0"/>
              </a:rPr>
              <a:t>Ignacy</a:t>
            </a:r>
            <a:r>
              <a:rPr lang="en-US" sz="3600" dirty="0">
                <a:latin typeface="Bradley Hand" pitchFamily="2" charset="0"/>
              </a:rPr>
              <a:t> </a:t>
            </a:r>
            <a:r>
              <a:rPr lang="en-US" sz="3600" dirty="0" err="1">
                <a:latin typeface="Bradley Hand" pitchFamily="2" charset="0"/>
              </a:rPr>
              <a:t>Parniak</a:t>
            </a:r>
            <a:endParaRPr lang="en-US" sz="3600" dirty="0">
              <a:latin typeface="Bradley Hand" pitchFamily="2" charset="0"/>
            </a:endParaRPr>
          </a:p>
        </p:txBody>
      </p:sp>
      <p:pic>
        <p:nvPicPr>
          <p:cNvPr id="4" name="Obraz 3" descr="Obraz zawierający Ludzka twarz, osoba, ubrania, uśmiech&#10;&#10;Opis wygenerowany automatycznie">
            <a:extLst>
              <a:ext uri="{FF2B5EF4-FFF2-40B4-BE49-F238E27FC236}">
                <a16:creationId xmlns:a16="http://schemas.microsoft.com/office/drawing/2014/main" id="{CCF144F6-615C-37BF-A922-5E23AE05E3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38" r="-1" b="24487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650BF94-C5C0-5EA8-3FA0-7D3FBA5819A5}"/>
              </a:ext>
            </a:extLst>
          </p:cNvPr>
          <p:cNvSpPr txBox="1"/>
          <p:nvPr/>
        </p:nvSpPr>
        <p:spPr>
          <a:xfrm>
            <a:off x="-1603462" y="2730543"/>
            <a:ext cx="804603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I</a:t>
            </a:r>
            <a:r>
              <a:rPr lang="pl-PL" dirty="0">
                <a:latin typeface="Bradley Hand" pitchFamily="2" charset="0"/>
              </a:rPr>
              <a:t>gnacy zawsze jest miły,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i do pomocy bardzo skory.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„Dzień dobry!” mówi już od rana,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bo kultura jest mu dobrze znana.</a:t>
            </a:r>
          </a:p>
          <a:p>
            <a:pPr algn="ctr"/>
            <a:r>
              <a:rPr lang="pl-PL" dirty="0">
                <a:latin typeface="Bradley Hand" pitchFamily="2" charset="0"/>
              </a:rPr>
              <a:t>Pytań ma wiele każdego dnia,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bo ciekawość w sercu ma.</a:t>
            </a:r>
          </a:p>
          <a:p>
            <a:pPr algn="ctr"/>
            <a:r>
              <a:rPr lang="pl-PL" dirty="0">
                <a:latin typeface="Bradley Hand" pitchFamily="2" charset="0"/>
              </a:rPr>
              <a:t>Lubi ruch i aktywności,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pełne śmiechu oraz radości.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Z panią Anią i panią Lillą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każda chwila mija miło.</a:t>
            </a:r>
          </a:p>
          <a:p>
            <a:pPr algn="ctr"/>
            <a:r>
              <a:rPr lang="pl-PL" dirty="0">
                <a:latin typeface="Bradley Hand" pitchFamily="2" charset="0"/>
              </a:rPr>
              <a:t>Pomocny, grzeczny i koleżeński,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zawsze pogodny i uśmiechnięty.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Taki właśnie jest Ignacy nasz,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i wielu przyjaciół wokół ma!</a:t>
            </a:r>
          </a:p>
        </p:txBody>
      </p:sp>
    </p:spTree>
    <p:extLst>
      <p:ext uri="{BB962C8B-B14F-4D97-AF65-F5344CB8AC3E}">
        <p14:creationId xmlns:p14="http://schemas.microsoft.com/office/powerpoint/2010/main" val="3770657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531715D-4B42-9FC0-4646-CEA768E8752D}"/>
              </a:ext>
            </a:extLst>
          </p:cNvPr>
          <p:cNvSpPr txBox="1"/>
          <p:nvPr/>
        </p:nvSpPr>
        <p:spPr>
          <a:xfrm>
            <a:off x="1029591" y="5748180"/>
            <a:ext cx="9681882" cy="739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Oddział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Przedszkolny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 5 „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Żabki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”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Wychowawca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: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mgr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 Katarzyna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0"/>
                <a:ea typeface="+mj-ea"/>
                <a:cs typeface="+mj-cs"/>
              </a:rPr>
              <a:t>Średzińska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Bradley Hand" pitchFamily="2" charset="0"/>
              <a:ea typeface="+mj-ea"/>
              <a:cs typeface="+mj-cs"/>
            </a:endParaRPr>
          </a:p>
        </p:txBody>
      </p:sp>
      <p:pic>
        <p:nvPicPr>
          <p:cNvPr id="6" name="Obraz 5" descr="Obraz zawierający żaba, Żabowate, płaz, na wolnym powietrzu&#10;&#10;Opis wygenerowany automatycznie">
            <a:extLst>
              <a:ext uri="{FF2B5EF4-FFF2-40B4-BE49-F238E27FC236}">
                <a16:creationId xmlns:a16="http://schemas.microsoft.com/office/drawing/2014/main" id="{61964647-B13F-47FE-EC8E-5A75F84510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20" b="17727"/>
          <a:stretch>
            <a:fillRect/>
          </a:stretch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296685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02564D3-7FD3-25B9-7F5D-556AC9ACDD93}"/>
              </a:ext>
            </a:extLst>
          </p:cNvPr>
          <p:cNvSpPr txBox="1"/>
          <p:nvPr/>
        </p:nvSpPr>
        <p:spPr>
          <a:xfrm>
            <a:off x="255645" y="1768666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Bradley Hand" pitchFamily="2" charset="0"/>
              </a:rPr>
              <a:t>Agata </a:t>
            </a:r>
            <a:r>
              <a:rPr lang="en-US" sz="3600" dirty="0" err="1">
                <a:latin typeface="Bradley Hand" pitchFamily="2" charset="0"/>
              </a:rPr>
              <a:t>Bachowska</a:t>
            </a:r>
            <a:endParaRPr lang="en-US" sz="3600" dirty="0">
              <a:latin typeface="Bradley Hand" pitchFamily="2" charset="0"/>
            </a:endParaRPr>
          </a:p>
        </p:txBody>
      </p:sp>
      <p:pic>
        <p:nvPicPr>
          <p:cNvPr id="4" name="Obraz 3" descr="Obraz zawierający osoba, Ludzka twarz, ubrania, uśmiech&#10;&#10;Opis wygenerowany automatycznie">
            <a:extLst>
              <a:ext uri="{FF2B5EF4-FFF2-40B4-BE49-F238E27FC236}">
                <a16:creationId xmlns:a16="http://schemas.microsoft.com/office/drawing/2014/main" id="{14276B72-0C1B-5D71-A1A5-28F7061E17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43" r="-1" b="3719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68340B9-1F5D-972D-BEE6-6D9E470B1FB2}"/>
              </a:ext>
            </a:extLst>
          </p:cNvPr>
          <p:cNvSpPr txBox="1"/>
          <p:nvPr/>
        </p:nvSpPr>
        <p:spPr>
          <a:xfrm>
            <a:off x="-576312" y="2742123"/>
            <a:ext cx="610017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Bradley Hand" pitchFamily="2" charset="0"/>
              </a:rPr>
              <a:t>Agatka – gwiazda naszych Żabek,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pełna śmiechu i zabawy.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Muzykę bardzo pokochała,</a:t>
            </a:r>
          </a:p>
          <a:p>
            <a:pPr algn="ctr"/>
            <a:r>
              <a:rPr lang="pl-PL" dirty="0">
                <a:latin typeface="Bradley Hand" pitchFamily="2" charset="0"/>
              </a:rPr>
              <a:t>przy niej szaleje i śpiewa śmiało.</a:t>
            </a:r>
          </a:p>
          <a:p>
            <a:pPr algn="ctr"/>
            <a:r>
              <a:rPr lang="pl-PL" dirty="0">
                <a:latin typeface="Bradley Hand" pitchFamily="2" charset="0"/>
              </a:rPr>
              <a:t>Pytań ma całkiem niemało,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bo ciekawi ją świat wspaniały.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Chętnie słucha i poznaje,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codziennie mądrzejsza się staje.</a:t>
            </a:r>
          </a:p>
          <a:p>
            <a:pPr algn="ctr"/>
            <a:r>
              <a:rPr lang="pl-PL" dirty="0">
                <a:latin typeface="Bradley Hand" pitchFamily="2" charset="0"/>
              </a:rPr>
              <a:t>Uśmiech często rozdaje wkoło,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z nią w grupie jest zawsze wesoło.</a:t>
            </a:r>
            <a:r>
              <a:rPr lang="pl-PL" dirty="0"/>
              <a:t> </a:t>
            </a:r>
          </a:p>
          <a:p>
            <a:pPr algn="ctr"/>
            <a:r>
              <a:rPr lang="pl-PL" dirty="0">
                <a:latin typeface="Bradley Hand" pitchFamily="2" charset="0"/>
              </a:rPr>
              <a:t>Największą radość Agatka ma,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gdy pani Kasia do szkoły gna.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A z nią Beza oraz Delta,</a:t>
            </a:r>
            <a:br>
              <a:rPr lang="pl-PL" dirty="0">
                <a:latin typeface="Bradley Hand" pitchFamily="2" charset="0"/>
              </a:rPr>
            </a:br>
            <a:r>
              <a:rPr lang="pl-PL" dirty="0">
                <a:latin typeface="Bradley Hand" pitchFamily="2" charset="0"/>
              </a:rPr>
              <a:t>to dla Agi wielka feta!</a:t>
            </a:r>
          </a:p>
        </p:txBody>
      </p:sp>
    </p:spTree>
    <p:extLst>
      <p:ext uri="{BB962C8B-B14F-4D97-AF65-F5344CB8AC3E}">
        <p14:creationId xmlns:p14="http://schemas.microsoft.com/office/powerpoint/2010/main" val="27860562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1222</Words>
  <Application>Microsoft Macintosh PowerPoint</Application>
  <PresentationFormat>Panoramiczny</PresentationFormat>
  <Paragraphs>84</Paragraphs>
  <Slides>26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1" baseType="lpstr">
      <vt:lpstr>Arial</vt:lpstr>
      <vt:lpstr>Bradley Hand</vt:lpstr>
      <vt:lpstr>Calibri</vt:lpstr>
      <vt:lpstr>Calibri Light</vt:lpstr>
      <vt:lpstr>Motyw pakietu Office</vt:lpstr>
      <vt:lpstr>Prezentacja programu PowerPoint</vt:lpstr>
      <vt:lpstr>Absolwenci SPS41 im.       WOŚP w Zabrzu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Absolwenci SPS41 im.       WOŚP w Zabrzu</dc:title>
  <dc:creator>Paulina 192043</dc:creator>
  <cp:lastModifiedBy>Paulina 192043</cp:lastModifiedBy>
  <cp:revision>2</cp:revision>
  <dcterms:created xsi:type="dcterms:W3CDTF">2026-06-25T19:46:56Z</dcterms:created>
  <dcterms:modified xsi:type="dcterms:W3CDTF">2026-06-26T06:02:02Z</dcterms:modified>
</cp:coreProperties>
</file>